
<file path=[Content_Types].xml><?xml version="1.0" encoding="utf-8"?>
<Types xmlns="http://schemas.openxmlformats.org/package/2006/content-types">
  <Default Extension="png" ContentType="image/pn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tags/tag44.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tags/tag445.xml" ContentType="application/vnd.openxmlformats-officedocument.presentationml.tags+xml"/>
  <Override PartName="/ppt/tags/tag446.xml" ContentType="application/vnd.openxmlformats-officedocument.presentationml.tags+xml"/>
  <Override PartName="/ppt/tags/tag447.xml" ContentType="application/vnd.openxmlformats-officedocument.presentationml.tags+xml"/>
  <Override PartName="/ppt/tags/tag448.xml" ContentType="application/vnd.openxmlformats-officedocument.presentationml.tags+xml"/>
  <Override PartName="/ppt/tags/tag449.xml" ContentType="application/vnd.openxmlformats-officedocument.presentationml.tags+xml"/>
  <Override PartName="/ppt/tags/tag45.xml" ContentType="application/vnd.openxmlformats-officedocument.presentationml.tags+xml"/>
  <Override PartName="/ppt/tags/tag450.xml" ContentType="application/vnd.openxmlformats-officedocument.presentationml.tags+xml"/>
  <Override PartName="/ppt/tags/tag451.xml" ContentType="application/vnd.openxmlformats-officedocument.presentationml.tags+xml"/>
  <Override PartName="/ppt/tags/tag452.xml" ContentType="application/vnd.openxmlformats-officedocument.presentationml.tags+xml"/>
  <Override PartName="/ppt/tags/tag453.xml" ContentType="application/vnd.openxmlformats-officedocument.presentationml.tags+xml"/>
  <Override PartName="/ppt/tags/tag454.xml" ContentType="application/vnd.openxmlformats-officedocument.presentationml.tags+xml"/>
  <Override PartName="/ppt/tags/tag455.xml" ContentType="application/vnd.openxmlformats-officedocument.presentationml.tags+xml"/>
  <Override PartName="/ppt/tags/tag456.xml" ContentType="application/vnd.openxmlformats-officedocument.presentationml.tags+xml"/>
  <Override PartName="/ppt/tags/tag457.xml" ContentType="application/vnd.openxmlformats-officedocument.presentationml.tags+xml"/>
  <Override PartName="/ppt/tags/tag458.xml" ContentType="application/vnd.openxmlformats-officedocument.presentationml.tags+xml"/>
  <Override PartName="/ppt/tags/tag459.xml" ContentType="application/vnd.openxmlformats-officedocument.presentationml.tags+xml"/>
  <Override PartName="/ppt/tags/tag46.xml" ContentType="application/vnd.openxmlformats-officedocument.presentationml.tags+xml"/>
  <Override PartName="/ppt/tags/tag460.xml" ContentType="application/vnd.openxmlformats-officedocument.presentationml.tags+xml"/>
  <Override PartName="/ppt/tags/tag461.xml" ContentType="application/vnd.openxmlformats-officedocument.presentationml.tags+xml"/>
  <Override PartName="/ppt/tags/tag462.xml" ContentType="application/vnd.openxmlformats-officedocument.presentationml.tags+xml"/>
  <Override PartName="/ppt/tags/tag463.xml" ContentType="application/vnd.openxmlformats-officedocument.presentationml.tags+xml"/>
  <Override PartName="/ppt/tags/tag464.xml" ContentType="application/vnd.openxmlformats-officedocument.presentationml.tags+xml"/>
  <Override PartName="/ppt/tags/tag465.xml" ContentType="application/vnd.openxmlformats-officedocument.presentationml.tags+xml"/>
  <Override PartName="/ppt/tags/tag466.xml" ContentType="application/vnd.openxmlformats-officedocument.presentationml.tags+xml"/>
  <Override PartName="/ppt/tags/tag467.xml" ContentType="application/vnd.openxmlformats-officedocument.presentationml.tags+xml"/>
  <Override PartName="/ppt/tags/tag468.xml" ContentType="application/vnd.openxmlformats-officedocument.presentationml.tags+xml"/>
  <Override PartName="/ppt/tags/tag469.xml" ContentType="application/vnd.openxmlformats-officedocument.presentationml.tags+xml"/>
  <Override PartName="/ppt/tags/tag47.xml" ContentType="application/vnd.openxmlformats-officedocument.presentationml.tags+xml"/>
  <Override PartName="/ppt/tags/tag470.xml" ContentType="application/vnd.openxmlformats-officedocument.presentationml.tags+xml"/>
  <Override PartName="/ppt/tags/tag471.xml" ContentType="application/vnd.openxmlformats-officedocument.presentationml.tags+xml"/>
  <Override PartName="/ppt/tags/tag472.xml" ContentType="application/vnd.openxmlformats-officedocument.presentationml.tags+xml"/>
  <Override PartName="/ppt/tags/tag473.xml" ContentType="application/vnd.openxmlformats-officedocument.presentationml.tags+xml"/>
  <Override PartName="/ppt/tags/tag474.xml" ContentType="application/vnd.openxmlformats-officedocument.presentationml.tags+xml"/>
  <Override PartName="/ppt/tags/tag475.xml" ContentType="application/vnd.openxmlformats-officedocument.presentationml.tags+xml"/>
  <Override PartName="/ppt/tags/tag476.xml" ContentType="application/vnd.openxmlformats-officedocument.presentationml.tags+xml"/>
  <Override PartName="/ppt/tags/tag477.xml" ContentType="application/vnd.openxmlformats-officedocument.presentationml.tags+xml"/>
  <Override PartName="/ppt/tags/tag478.xml" ContentType="application/vnd.openxmlformats-officedocument.presentationml.tags+xml"/>
  <Override PartName="/ppt/tags/tag479.xml" ContentType="application/vnd.openxmlformats-officedocument.presentationml.tags+xml"/>
  <Override PartName="/ppt/tags/tag48.xml" ContentType="application/vnd.openxmlformats-officedocument.presentationml.tags+xml"/>
  <Override PartName="/ppt/tags/tag480.xml" ContentType="application/vnd.openxmlformats-officedocument.presentationml.tags+xml"/>
  <Override PartName="/ppt/tags/tag481.xml" ContentType="application/vnd.openxmlformats-officedocument.presentationml.tags+xml"/>
  <Override PartName="/ppt/tags/tag482.xml" ContentType="application/vnd.openxmlformats-officedocument.presentationml.tags+xml"/>
  <Override PartName="/ppt/tags/tag483.xml" ContentType="application/vnd.openxmlformats-officedocument.presentationml.tags+xml"/>
  <Override PartName="/ppt/tags/tag484.xml" ContentType="application/vnd.openxmlformats-officedocument.presentationml.tags+xml"/>
  <Override PartName="/ppt/tags/tag485.xml" ContentType="application/vnd.openxmlformats-officedocument.presentationml.tags+xml"/>
  <Override PartName="/ppt/tags/tag486.xml" ContentType="application/vnd.openxmlformats-officedocument.presentationml.tags+xml"/>
  <Override PartName="/ppt/tags/tag487.xml" ContentType="application/vnd.openxmlformats-officedocument.presentationml.tags+xml"/>
  <Override PartName="/ppt/tags/tag488.xml" ContentType="application/vnd.openxmlformats-officedocument.presentationml.tags+xml"/>
  <Override PartName="/ppt/tags/tag489.xml" ContentType="application/vnd.openxmlformats-officedocument.presentationml.tags+xml"/>
  <Override PartName="/ppt/tags/tag49.xml" ContentType="application/vnd.openxmlformats-officedocument.presentationml.tags+xml"/>
  <Override PartName="/ppt/tags/tag490.xml" ContentType="application/vnd.openxmlformats-officedocument.presentationml.tags+xml"/>
  <Override PartName="/ppt/tags/tag491.xml" ContentType="application/vnd.openxmlformats-officedocument.presentationml.tags+xml"/>
  <Override PartName="/ppt/tags/tag492.xml" ContentType="application/vnd.openxmlformats-officedocument.presentationml.tags+xml"/>
  <Override PartName="/ppt/tags/tag493.xml" ContentType="application/vnd.openxmlformats-officedocument.presentationml.tags+xml"/>
  <Override PartName="/ppt/tags/tag494.xml" ContentType="application/vnd.openxmlformats-officedocument.presentationml.tags+xml"/>
  <Override PartName="/ppt/tags/tag495.xml" ContentType="application/vnd.openxmlformats-officedocument.presentationml.tags+xml"/>
  <Override PartName="/ppt/tags/tag496.xml" ContentType="application/vnd.openxmlformats-officedocument.presentationml.tags+xml"/>
  <Override PartName="/ppt/tags/tag497.xml" ContentType="application/vnd.openxmlformats-officedocument.presentationml.tags+xml"/>
  <Override PartName="/ppt/tags/tag498.xml" ContentType="application/vnd.openxmlformats-officedocument.presentationml.tags+xml"/>
  <Override PartName="/ppt/tags/tag49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00.xml" ContentType="application/vnd.openxmlformats-officedocument.presentationml.tags+xml"/>
  <Override PartName="/ppt/tags/tag501.xml" ContentType="application/vnd.openxmlformats-officedocument.presentationml.tags+xml"/>
  <Override PartName="/ppt/tags/tag502.xml" ContentType="application/vnd.openxmlformats-officedocument.presentationml.tags+xml"/>
  <Override PartName="/ppt/tags/tag503.xml" ContentType="application/vnd.openxmlformats-officedocument.presentationml.tags+xml"/>
  <Override PartName="/ppt/tags/tag504.xml" ContentType="application/vnd.openxmlformats-officedocument.presentationml.tags+xml"/>
  <Override PartName="/ppt/tags/tag505.xml" ContentType="application/vnd.openxmlformats-officedocument.presentationml.tags+xml"/>
  <Override PartName="/ppt/tags/tag506.xml" ContentType="application/vnd.openxmlformats-officedocument.presentationml.tags+xml"/>
  <Override PartName="/ppt/tags/tag507.xml" ContentType="application/vnd.openxmlformats-officedocument.presentationml.tags+xml"/>
  <Override PartName="/ppt/tags/tag508.xml" ContentType="application/vnd.openxmlformats-officedocument.presentationml.tags+xml"/>
  <Override PartName="/ppt/tags/tag509.xml" ContentType="application/vnd.openxmlformats-officedocument.presentationml.tags+xml"/>
  <Override PartName="/ppt/tags/tag51.xml" ContentType="application/vnd.openxmlformats-officedocument.presentationml.tags+xml"/>
  <Override PartName="/ppt/tags/tag510.xml" ContentType="application/vnd.openxmlformats-officedocument.presentationml.tags+xml"/>
  <Override PartName="/ppt/tags/tag51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Lst>
  <p:notesMasterIdLst>
    <p:notesMasterId r:id="rId5"/>
  </p:notesMasterIdLst>
  <p:handoutMasterIdLst>
    <p:handoutMasterId r:id="rId86"/>
  </p:handoutMasterIdLst>
  <p:sldIdLst>
    <p:sldId id="1128" r:id="rId4"/>
    <p:sldId id="1181" r:id="rId6"/>
    <p:sldId id="257" r:id="rId7"/>
    <p:sldId id="705" r:id="rId8"/>
    <p:sldId id="1378" r:id="rId9"/>
    <p:sldId id="835" r:id="rId10"/>
    <p:sldId id="707" r:id="rId11"/>
    <p:sldId id="1073" r:id="rId12"/>
    <p:sldId id="903" r:id="rId13"/>
    <p:sldId id="1075" r:id="rId14"/>
    <p:sldId id="1076" r:id="rId15"/>
    <p:sldId id="1077" r:id="rId16"/>
    <p:sldId id="914" r:id="rId17"/>
    <p:sldId id="915" r:id="rId18"/>
    <p:sldId id="1365" r:id="rId19"/>
    <p:sldId id="1366" r:id="rId20"/>
    <p:sldId id="926" r:id="rId21"/>
    <p:sldId id="560" r:id="rId22"/>
    <p:sldId id="930" r:id="rId23"/>
    <p:sldId id="931" r:id="rId24"/>
    <p:sldId id="1374" r:id="rId25"/>
    <p:sldId id="935" r:id="rId26"/>
    <p:sldId id="936" r:id="rId27"/>
    <p:sldId id="1145" r:id="rId28"/>
    <p:sldId id="1088" r:id="rId29"/>
    <p:sldId id="1146" r:id="rId30"/>
    <p:sldId id="1147" r:id="rId31"/>
    <p:sldId id="947" r:id="rId32"/>
    <p:sldId id="948" r:id="rId33"/>
    <p:sldId id="1090" r:id="rId34"/>
    <p:sldId id="1367" r:id="rId35"/>
    <p:sldId id="958" r:id="rId36"/>
    <p:sldId id="959" r:id="rId37"/>
    <p:sldId id="972" r:id="rId38"/>
    <p:sldId id="973" r:id="rId39"/>
    <p:sldId id="1375" r:id="rId40"/>
    <p:sldId id="975" r:id="rId41"/>
    <p:sldId id="976" r:id="rId42"/>
    <p:sldId id="1098" r:id="rId43"/>
    <p:sldId id="977" r:id="rId44"/>
    <p:sldId id="1172" r:id="rId45"/>
    <p:sldId id="1099" r:id="rId46"/>
    <p:sldId id="979" r:id="rId47"/>
    <p:sldId id="980" r:id="rId48"/>
    <p:sldId id="1177" r:id="rId49"/>
    <p:sldId id="1179" r:id="rId50"/>
    <p:sldId id="1031" r:id="rId51"/>
    <p:sldId id="1007" r:id="rId52"/>
    <p:sldId id="1008" r:id="rId53"/>
    <p:sldId id="1376" r:id="rId54"/>
    <p:sldId id="1010" r:id="rId55"/>
    <p:sldId id="1011" r:id="rId56"/>
    <p:sldId id="1163" r:id="rId57"/>
    <p:sldId id="1162" r:id="rId58"/>
    <p:sldId id="1166" r:id="rId59"/>
    <p:sldId id="1017" r:id="rId60"/>
    <p:sldId id="1018" r:id="rId61"/>
    <p:sldId id="1171" r:id="rId62"/>
    <p:sldId id="1032" r:id="rId63"/>
    <p:sldId id="1180" r:id="rId64"/>
    <p:sldId id="1034" r:id="rId65"/>
    <p:sldId id="1035" r:id="rId66"/>
    <p:sldId id="1377" r:id="rId67"/>
    <p:sldId id="1037" r:id="rId68"/>
    <p:sldId id="1154" r:id="rId69"/>
    <p:sldId id="1368" r:id="rId70"/>
    <p:sldId id="1369" r:id="rId71"/>
    <p:sldId id="1370" r:id="rId72"/>
    <p:sldId id="1371" r:id="rId73"/>
    <p:sldId id="1038" r:id="rId74"/>
    <p:sldId id="1039" r:id="rId75"/>
    <p:sldId id="1157" r:id="rId76"/>
    <p:sldId id="1158" r:id="rId77"/>
    <p:sldId id="1372" r:id="rId78"/>
    <p:sldId id="1049" r:id="rId79"/>
    <p:sldId id="1050" r:id="rId80"/>
    <p:sldId id="1159" r:id="rId81"/>
    <p:sldId id="1061" r:id="rId82"/>
    <p:sldId id="1062" r:id="rId83"/>
    <p:sldId id="1379" r:id="rId84"/>
    <p:sldId id="296" r:id="rId85"/>
  </p:sldIdLst>
  <p:sldSz cx="12192000" cy="6858000"/>
  <p:notesSz cx="6858000" cy="9144000"/>
  <p:custDataLst>
    <p:tags r:id="rId91"/>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601" userDrawn="1">
          <p15:clr>
            <a:srgbClr val="A4A3A4"/>
          </p15:clr>
        </p15:guide>
        <p15:guide id="2" pos="3885"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y yang" initials="hy" lastIdx="2" clrIdx="0"/>
  <p:cmAuthor id="2" name="Hongyan Yang" initials="YHY" lastIdx="5" clrIdx="1"/>
  <p:cmAuthor id="3" name="君竹 段" initials="君段" lastIdx="1" clrIdx="2"/>
  <p:cmAuthor id="584777183" name="坚果儿" initials="坚" lastIdx="1" clrIdx="3"/>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0CECE"/>
    <a:srgbClr val="000000"/>
    <a:srgbClr val="0174AB"/>
    <a:srgbClr val="044875"/>
    <a:srgbClr val="7F7F7F"/>
    <a:srgbClr val="C00000"/>
    <a:srgbClr val="5B9BD5"/>
    <a:srgbClr val="0E0EFF"/>
    <a:srgbClr val="0000FF"/>
    <a:srgbClr val="F2F2F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522" autoAdjust="0"/>
    <p:restoredTop sz="94915" autoAdjust="0"/>
  </p:normalViewPr>
  <p:slideViewPr>
    <p:cSldViewPr showGuides="1">
      <p:cViewPr varScale="1">
        <p:scale>
          <a:sx n="109" d="100"/>
          <a:sy n="109" d="100"/>
        </p:scale>
        <p:origin x="612" y="60"/>
      </p:cViewPr>
      <p:guideLst>
        <p:guide orient="horz" pos="2601"/>
        <p:guide pos="3885"/>
      </p:guideLst>
    </p:cSldViewPr>
  </p:slideViewPr>
  <p:notesTextViewPr>
    <p:cViewPr>
      <p:scale>
        <a:sx n="125" d="100"/>
        <a:sy n="125" d="100"/>
      </p:scale>
      <p:origin x="0" y="0"/>
    </p:cViewPr>
  </p:notesTextViewPr>
  <p:sorterViewPr>
    <p:cViewPr>
      <p:scale>
        <a:sx n="100" d="100"/>
        <a:sy n="100" d="100"/>
      </p:scale>
      <p:origin x="0" y="0"/>
    </p:cViewPr>
  </p:sorterViewPr>
  <p:gridSpacing cx="72000" cy="72000"/>
</p:viewPr>
</file>

<file path=ppt/_rels/presentation.xml.rels><?xml version="1.0" encoding="UTF-8" standalone="yes"?>
<Relationships xmlns="http://schemas.openxmlformats.org/package/2006/relationships"><Relationship Id="rId91" Type="http://schemas.openxmlformats.org/officeDocument/2006/relationships/tags" Target="tags/tag511.xml"/><Relationship Id="rId90" Type="http://schemas.openxmlformats.org/officeDocument/2006/relationships/commentAuthors" Target="commentAuthors.xml"/><Relationship Id="rId9" Type="http://schemas.openxmlformats.org/officeDocument/2006/relationships/slide" Target="slides/slide5.xml"/><Relationship Id="rId89" Type="http://schemas.openxmlformats.org/officeDocument/2006/relationships/tableStyles" Target="tableStyles.xml"/><Relationship Id="rId88" Type="http://schemas.openxmlformats.org/officeDocument/2006/relationships/viewProps" Target="viewProps.xml"/><Relationship Id="rId87" Type="http://schemas.openxmlformats.org/officeDocument/2006/relationships/presProps" Target="presProps.xml"/><Relationship Id="rId86" Type="http://schemas.openxmlformats.org/officeDocument/2006/relationships/handoutMaster" Target="handoutMasters/handoutMaster1.xml"/><Relationship Id="rId85" Type="http://schemas.openxmlformats.org/officeDocument/2006/relationships/slide" Target="slides/slide81.xml"/><Relationship Id="rId84" Type="http://schemas.openxmlformats.org/officeDocument/2006/relationships/slide" Target="slides/slide80.xml"/><Relationship Id="rId83" Type="http://schemas.openxmlformats.org/officeDocument/2006/relationships/slide" Target="slides/slide79.xml"/><Relationship Id="rId82" Type="http://schemas.openxmlformats.org/officeDocument/2006/relationships/slide" Target="slides/slide78.xml"/><Relationship Id="rId81" Type="http://schemas.openxmlformats.org/officeDocument/2006/relationships/slide" Target="slides/slide77.xml"/><Relationship Id="rId80" Type="http://schemas.openxmlformats.org/officeDocument/2006/relationships/slide" Target="slides/slide76.xml"/><Relationship Id="rId8" Type="http://schemas.openxmlformats.org/officeDocument/2006/relationships/slide" Target="slides/slide4.xml"/><Relationship Id="rId79" Type="http://schemas.openxmlformats.org/officeDocument/2006/relationships/slide" Target="slides/slide75.xml"/><Relationship Id="rId78" Type="http://schemas.openxmlformats.org/officeDocument/2006/relationships/slide" Target="slides/slide74.xml"/><Relationship Id="rId77" Type="http://schemas.openxmlformats.org/officeDocument/2006/relationships/slide" Target="slides/slide73.xml"/><Relationship Id="rId76" Type="http://schemas.openxmlformats.org/officeDocument/2006/relationships/slide" Target="slides/slide72.xml"/><Relationship Id="rId75" Type="http://schemas.openxmlformats.org/officeDocument/2006/relationships/slide" Target="slides/slide71.xml"/><Relationship Id="rId74" Type="http://schemas.openxmlformats.org/officeDocument/2006/relationships/slide" Target="slides/slide70.xml"/><Relationship Id="rId73" Type="http://schemas.openxmlformats.org/officeDocument/2006/relationships/slide" Target="slides/slide69.xml"/><Relationship Id="rId72" Type="http://schemas.openxmlformats.org/officeDocument/2006/relationships/slide" Target="slides/slide68.xml"/><Relationship Id="rId71" Type="http://schemas.openxmlformats.org/officeDocument/2006/relationships/slide" Target="slides/slide67.xml"/><Relationship Id="rId70" Type="http://schemas.openxmlformats.org/officeDocument/2006/relationships/slide" Target="slides/slide66.xml"/><Relationship Id="rId7" Type="http://schemas.openxmlformats.org/officeDocument/2006/relationships/slide" Target="slides/slide3.xml"/><Relationship Id="rId69" Type="http://schemas.openxmlformats.org/officeDocument/2006/relationships/slide" Target="slides/slide65.xml"/><Relationship Id="rId68" Type="http://schemas.openxmlformats.org/officeDocument/2006/relationships/slide" Target="slides/slide64.xml"/><Relationship Id="rId67" Type="http://schemas.openxmlformats.org/officeDocument/2006/relationships/slide" Target="slides/slide63.xml"/><Relationship Id="rId66" Type="http://schemas.openxmlformats.org/officeDocument/2006/relationships/slide" Target="slides/slide62.xml"/><Relationship Id="rId65" Type="http://schemas.openxmlformats.org/officeDocument/2006/relationships/slide" Target="slides/slide61.xml"/><Relationship Id="rId64" Type="http://schemas.openxmlformats.org/officeDocument/2006/relationships/slide" Target="slides/slide60.xml"/><Relationship Id="rId63" Type="http://schemas.openxmlformats.org/officeDocument/2006/relationships/slide" Target="slides/slide59.xml"/><Relationship Id="rId62" Type="http://schemas.openxmlformats.org/officeDocument/2006/relationships/slide" Target="slides/slide58.xml"/><Relationship Id="rId61" Type="http://schemas.openxmlformats.org/officeDocument/2006/relationships/slide" Target="slides/slide57.xml"/><Relationship Id="rId60" Type="http://schemas.openxmlformats.org/officeDocument/2006/relationships/slide" Target="slides/slide56.xml"/><Relationship Id="rId6" Type="http://schemas.openxmlformats.org/officeDocument/2006/relationships/slide" Target="slides/slide2.xml"/><Relationship Id="rId59" Type="http://schemas.openxmlformats.org/officeDocument/2006/relationships/slide" Target="slides/slide55.xml"/><Relationship Id="rId58" Type="http://schemas.openxmlformats.org/officeDocument/2006/relationships/slide" Target="slides/slide54.xml"/><Relationship Id="rId57" Type="http://schemas.openxmlformats.org/officeDocument/2006/relationships/slide" Target="slides/slide53.xml"/><Relationship Id="rId56" Type="http://schemas.openxmlformats.org/officeDocument/2006/relationships/slide" Target="slides/slide52.xml"/><Relationship Id="rId55" Type="http://schemas.openxmlformats.org/officeDocument/2006/relationships/slide" Target="slides/slide51.xml"/><Relationship Id="rId54" Type="http://schemas.openxmlformats.org/officeDocument/2006/relationships/slide" Target="slides/slide50.xml"/><Relationship Id="rId53" Type="http://schemas.openxmlformats.org/officeDocument/2006/relationships/slide" Target="slides/slide49.xml"/><Relationship Id="rId52" Type="http://schemas.openxmlformats.org/officeDocument/2006/relationships/slide" Target="slides/slide48.xml"/><Relationship Id="rId51" Type="http://schemas.openxmlformats.org/officeDocument/2006/relationships/slide" Target="slides/slide47.xml"/><Relationship Id="rId50" Type="http://schemas.openxmlformats.org/officeDocument/2006/relationships/slide" Target="slides/slide46.xml"/><Relationship Id="rId5" Type="http://schemas.openxmlformats.org/officeDocument/2006/relationships/notesMaster" Target="notesMasters/notesMaster1.xml"/><Relationship Id="rId49" Type="http://schemas.openxmlformats.org/officeDocument/2006/relationships/slide" Target="slides/slide45.xml"/><Relationship Id="rId48" Type="http://schemas.openxmlformats.org/officeDocument/2006/relationships/slide" Target="slides/slide44.xml"/><Relationship Id="rId47" Type="http://schemas.openxmlformats.org/officeDocument/2006/relationships/slide" Target="slides/slide43.xml"/><Relationship Id="rId46" Type="http://schemas.openxmlformats.org/officeDocument/2006/relationships/slide" Target="slides/slide42.xml"/><Relationship Id="rId45" Type="http://schemas.openxmlformats.org/officeDocument/2006/relationships/slide" Target="slides/slide41.xml"/><Relationship Id="rId44" Type="http://schemas.openxmlformats.org/officeDocument/2006/relationships/slide" Target="slides/slide40.xml"/><Relationship Id="rId43" Type="http://schemas.openxmlformats.org/officeDocument/2006/relationships/slide" Target="slides/slide39.xml"/><Relationship Id="rId42" Type="http://schemas.openxmlformats.org/officeDocument/2006/relationships/slide" Target="slides/slide38.xml"/><Relationship Id="rId41" Type="http://schemas.openxmlformats.org/officeDocument/2006/relationships/slide" Target="slides/slide37.xml"/><Relationship Id="rId40" Type="http://schemas.openxmlformats.org/officeDocument/2006/relationships/slide" Target="slides/slide36.xml"/><Relationship Id="rId4" Type="http://schemas.openxmlformats.org/officeDocument/2006/relationships/slide" Target="slides/slide1.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latin typeface="微软雅黑" panose="020B0503020204020204" charset="-122"/>
              <a:ea typeface="微软雅黑" panose="020B0503020204020204" charset="-122"/>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latin typeface="微软雅黑" panose="020B0503020204020204" charset="-122"/>
                <a:ea typeface="微软雅黑" panose="020B0503020204020204" charset="-122"/>
              </a:rPr>
            </a:fld>
            <a:endParaRPr lang="zh-CN" altLang="en-US">
              <a:latin typeface="微软雅黑" panose="020B0503020204020204" charset="-122"/>
              <a:ea typeface="微软雅黑" panose="020B0503020204020204" charset="-122"/>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latin typeface="微软雅黑" panose="020B0503020204020204" charset="-122"/>
              <a:ea typeface="微软雅黑" panose="020B0503020204020204" charset="-122"/>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latin typeface="微软雅黑" panose="020B0503020204020204" charset="-122"/>
                <a:ea typeface="微软雅黑" panose="020B0503020204020204" charset="-122"/>
              </a:rPr>
            </a:fld>
            <a:endParaRPr lang="zh-CN" altLang="en-US">
              <a:latin typeface="微软雅黑" panose="020B0503020204020204" charset="-122"/>
              <a:ea typeface="微软雅黑" panose="020B0503020204020204" charset="-122"/>
            </a:endParaRP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微软雅黑" panose="020B0503020204020204" charset="-122"/>
                <a:ea typeface="微软雅黑" panose="020B0503020204020204" charset="-122"/>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微软雅黑" panose="020B0503020204020204" charset="-122"/>
                <a:ea typeface="微软雅黑" panose="020B0503020204020204" charset="-122"/>
              </a:defRPr>
            </a:lvl1pPr>
          </a:lstStyle>
          <a:p>
            <a:fld id="{1AC49D05-6128-4D0D-A32A-06A5E73B386C}"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微软雅黑" panose="020B0503020204020204" charset="-122"/>
                <a:ea typeface="微软雅黑" panose="020B0503020204020204" charset="-122"/>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微软雅黑" panose="020B0503020204020204" charset="-122"/>
                <a:ea typeface="微软雅黑" panose="020B0503020204020204" charset="-122"/>
              </a:defRPr>
            </a:lvl1pPr>
          </a:lstStyle>
          <a:p>
            <a:fld id="{5849F42C-2DAE-424C-A4B8-3140182C3E9F}"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600" kern="1200">
        <a:solidFill>
          <a:schemeClr val="tx1"/>
        </a:solidFill>
        <a:latin typeface="微软雅黑" panose="020B0503020204020204" charset="-122"/>
        <a:ea typeface="微软雅黑" panose="020B0503020204020204" charset="-122"/>
        <a:cs typeface="+mn-cs"/>
      </a:defRPr>
    </a:lvl1pPr>
    <a:lvl2pPr marL="457200" algn="l" defTabSz="914400" rtl="0" eaLnBrk="1" latinLnBrk="0" hangingPunct="1">
      <a:defRPr sz="1200" kern="1200">
        <a:solidFill>
          <a:schemeClr val="tx1"/>
        </a:solidFill>
        <a:latin typeface="微软雅黑" panose="020B0503020204020204" charset="-122"/>
        <a:ea typeface="微软雅黑" panose="020B0503020204020204" charset="-122"/>
        <a:cs typeface="+mn-cs"/>
      </a:defRPr>
    </a:lvl2pPr>
    <a:lvl3pPr marL="914400" algn="l" defTabSz="914400" rtl="0" eaLnBrk="1" latinLnBrk="0" hangingPunct="1">
      <a:defRPr sz="1200" kern="1200">
        <a:solidFill>
          <a:schemeClr val="tx1"/>
        </a:solidFill>
        <a:latin typeface="微软雅黑" panose="020B0503020204020204" charset="-122"/>
        <a:ea typeface="微软雅黑" panose="020B0503020204020204" charset="-122"/>
        <a:cs typeface="+mn-cs"/>
      </a:defRPr>
    </a:lvl3pPr>
    <a:lvl4pPr marL="1371600" algn="l" defTabSz="914400" rtl="0" eaLnBrk="1" latinLnBrk="0" hangingPunct="1">
      <a:defRPr sz="1200" kern="1200">
        <a:solidFill>
          <a:schemeClr val="tx1"/>
        </a:solidFill>
        <a:latin typeface="微软雅黑" panose="020B0503020204020204" charset="-122"/>
        <a:ea typeface="微软雅黑" panose="020B0503020204020204" charset="-122"/>
        <a:cs typeface="+mn-cs"/>
      </a:defRPr>
    </a:lvl4pPr>
    <a:lvl5pPr marL="1828800" algn="l" defTabSz="914400" rtl="0" eaLnBrk="1" latinLnBrk="0" hangingPunct="1">
      <a:defRPr sz="1200" kern="1200">
        <a:solidFill>
          <a:schemeClr val="tx1"/>
        </a:solidFill>
        <a:latin typeface="微软雅黑" panose="020B0503020204020204" charset="-122"/>
        <a:ea typeface="微软雅黑" panose="020B050302020402020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6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6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6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6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66.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6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6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6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0.xml"/></Relationships>
</file>

<file path=ppt/notesSlides/_rels/notesSlide7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1.xml"/></Relationships>
</file>

<file path=ppt/notesSlides/_rels/notesSlide7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2.xml"/></Relationships>
</file>

<file path=ppt/notesSlides/_rels/notesSlide7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3.xml"/></Relationships>
</file>

<file path=ppt/notesSlides/_rels/notesSlide7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4.xml"/></Relationships>
</file>

<file path=ppt/notesSlides/_rels/notesSlide7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5.xml"/></Relationships>
</file>

<file path=ppt/notesSlides/_rels/notesSlide7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6.xml"/></Relationships>
</file>

<file path=ppt/notesSlides/_rels/notesSlide7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7.xml"/></Relationships>
</file>

<file path=ppt/notesSlides/_rels/notesSlide7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8.xml"/></Relationships>
</file>

<file path=ppt/notesSlides/_rels/notesSlide7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0.xml"/></Relationships>
</file>

<file path=ppt/notesSlides/_rels/notesSlide8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1.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通过探索提高多智能体强化学习的样本</a:t>
            </a:r>
            <a:r>
              <a:rPr lang="zh-CN" altLang="en-US" dirty="0"/>
              <a:t>效率</a:t>
            </a:r>
            <a:endParaRPr lang="zh-CN" altLang="en-US" dirty="0"/>
          </a:p>
          <a:p>
            <a:r>
              <a:rPr lang="zh-CN" altLang="en-US" dirty="0"/>
              <a:t>多</a:t>
            </a:r>
            <a:r>
              <a:rPr lang="zh-CN" altLang="en-US" dirty="0"/>
              <a:t>智能体变分探索</a:t>
            </a:r>
            <a:endParaRPr lang="zh-CN" altLang="en-US" dirty="0"/>
          </a:p>
          <a:p>
            <a:r>
              <a:rPr lang="zh-CN" altLang="en-US" dirty="0"/>
              <a:t>基于影响的多智能体探索</a:t>
            </a:r>
            <a:endParaRPr lang="zh-CN" altLang="en-US" dirty="0"/>
          </a:p>
          <a:p>
            <a:r>
              <a:rPr lang="zh-CN" altLang="en-US" dirty="0"/>
              <a:t>基于新颖性共享的</a:t>
            </a:r>
            <a:r>
              <a:rPr lang="zh-CN" altLang="en-US" dirty="0"/>
              <a:t>去中心化多智能体协同探索解决方法</a:t>
            </a:r>
            <a:endParaRPr lang="zh-CN" altLang="en-US" dirty="0"/>
          </a:p>
          <a:p>
            <a:r>
              <a:rPr lang="zh-CN" altLang="en-US" dirty="0"/>
              <a:t>基于种群的稀疏奖励多智能体任务多样性探索</a:t>
            </a:r>
            <a:endParaRPr lang="zh-CN" altLang="en-US" dirty="0"/>
          </a:p>
          <a:p>
            <a:r>
              <a:rPr lang="zh-CN" altLang="en-US" dirty="0"/>
              <a:t>具有好奇心驱动探索的情景多智能体强化学习</a:t>
            </a:r>
            <a:endParaRPr lang="zh-CN" altLang="en-US" dirty="0"/>
          </a:p>
        </p:txBody>
      </p:sp>
      <p:sp>
        <p:nvSpPr>
          <p:cNvPr id="4" name="灯片编号占位符 3"/>
          <p:cNvSpPr>
            <a:spLocks noGrp="1"/>
          </p:cNvSpPr>
          <p:nvPr>
            <p:ph type="sldNum" sz="quarter" idx="5"/>
          </p:nvPr>
        </p:nvSpPr>
        <p:spPr/>
        <p:txBody>
          <a:bodyPr/>
          <a:lstStyle/>
          <a:p>
            <a:fld id="{5849F42C-2DAE-424C-A4B8-3140182C3E9F}"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1600" kern="1200" dirty="0">
                <a:solidFill>
                  <a:schemeClr val="tx1"/>
                </a:solidFill>
                <a:effectLst/>
                <a:latin typeface="微软雅黑" panose="020B0503020204020204" charset="-122"/>
                <a:ea typeface="微软雅黑" panose="020B0503020204020204" charset="-122"/>
                <a:cs typeface="+mn-cs"/>
              </a:rPr>
              <a:t>在</a:t>
            </a:r>
            <a:r>
              <a:rPr lang="en-US" altLang="zh-CN" sz="1600" kern="1200" dirty="0">
                <a:solidFill>
                  <a:schemeClr val="tx1"/>
                </a:solidFill>
                <a:effectLst/>
                <a:latin typeface="微软雅黑" panose="020B0503020204020204" charset="-122"/>
                <a:ea typeface="微软雅黑" panose="020B0503020204020204" charset="-122"/>
                <a:cs typeface="+mn-cs"/>
              </a:rPr>
              <a:t>CTDE</a:t>
            </a:r>
            <a:r>
              <a:rPr lang="zh-CN" altLang="en-US" sz="1600" kern="1200" dirty="0">
                <a:solidFill>
                  <a:schemeClr val="tx1"/>
                </a:solidFill>
                <a:effectLst/>
                <a:latin typeface="微软雅黑" panose="020B0503020204020204" charset="-122"/>
                <a:ea typeface="微软雅黑" panose="020B0503020204020204" charset="-122"/>
                <a:cs typeface="+mn-cs"/>
              </a:rPr>
              <a:t>方法的训练阶段，一个回合中的全部</a:t>
            </a:r>
            <a:r>
              <a:rPr lang="en-US" altLang="zh-CN" sz="1600" kern="1200" dirty="0">
                <a:solidFill>
                  <a:schemeClr val="tx1"/>
                </a:solidFill>
                <a:effectLst/>
                <a:latin typeface="微软雅黑" panose="020B0503020204020204" charset="-122"/>
                <a:ea typeface="微软雅黑" panose="020B0503020204020204" charset="-122"/>
                <a:cs typeface="+mn-cs"/>
              </a:rPr>
              <a:t>step</a:t>
            </a:r>
            <a:r>
              <a:rPr lang="zh-CN" altLang="en-US" sz="1600" kern="1200" dirty="0">
                <a:solidFill>
                  <a:schemeClr val="tx1"/>
                </a:solidFill>
                <a:effectLst/>
                <a:latin typeface="微软雅黑" panose="020B0503020204020204" charset="-122"/>
                <a:ea typeface="微软雅黑" panose="020B0503020204020204" charset="-122"/>
                <a:cs typeface="+mn-cs"/>
              </a:rPr>
              <a:t>信息都是可用的，提出了一个最大化</a:t>
            </a:r>
            <a:r>
              <a:rPr lang="en-US" altLang="zh-CN" sz="1600" kern="1200" dirty="0">
                <a:solidFill>
                  <a:schemeClr val="tx1"/>
                </a:solidFill>
                <a:effectLst/>
                <a:latin typeface="微软雅黑" panose="020B0503020204020204" charset="-122"/>
                <a:ea typeface="微软雅黑" panose="020B0503020204020204" charset="-122"/>
                <a:cs typeface="+mn-cs"/>
              </a:rPr>
              <a:t>x</a:t>
            </a:r>
            <a:r>
              <a:rPr lang="zh-CN" altLang="en-US" sz="1600" kern="1200" dirty="0">
                <a:solidFill>
                  <a:schemeClr val="tx1"/>
                </a:solidFill>
                <a:effectLst/>
                <a:latin typeface="微软雅黑" panose="020B0503020204020204" charset="-122"/>
                <a:ea typeface="微软雅黑" panose="020B0503020204020204" charset="-122"/>
                <a:cs typeface="+mn-cs"/>
              </a:rPr>
              <a:t>的轨迹和后验概率</a:t>
            </a:r>
            <a:r>
              <a:rPr lang="en-US" altLang="zh-CN" sz="1600" kern="1200" dirty="0">
                <a:solidFill>
                  <a:schemeClr val="tx1"/>
                </a:solidFill>
                <a:effectLst/>
                <a:latin typeface="微软雅黑" panose="020B0503020204020204" charset="-122"/>
                <a:ea typeface="微软雅黑" panose="020B0503020204020204" charset="-122"/>
                <a:cs typeface="+mn-cs"/>
              </a:rPr>
              <a:t>q</a:t>
            </a:r>
            <a:r>
              <a:rPr lang="zh-CN" altLang="en-US" sz="1600" kern="1200" dirty="0">
                <a:solidFill>
                  <a:schemeClr val="tx1"/>
                </a:solidFill>
                <a:effectLst/>
                <a:latin typeface="微软雅黑" panose="020B0503020204020204" charset="-122"/>
                <a:ea typeface="微软雅黑" panose="020B0503020204020204" charset="-122"/>
                <a:cs typeface="+mn-cs"/>
              </a:rPr>
              <a:t>计算的</a:t>
            </a:r>
            <a:r>
              <a:rPr lang="en-US" altLang="zh-CN" sz="1600" kern="1200" dirty="0">
                <a:solidFill>
                  <a:schemeClr val="tx1"/>
                </a:solidFill>
                <a:effectLst/>
                <a:latin typeface="微软雅黑" panose="020B0503020204020204" charset="-122"/>
                <a:ea typeface="微软雅黑" panose="020B0503020204020204" charset="-122"/>
                <a:cs typeface="+mn-cs"/>
              </a:rPr>
              <a:t>e</a:t>
            </a:r>
            <a:r>
              <a:rPr lang="zh-CN" altLang="en-US" sz="1600" kern="1200" dirty="0">
                <a:solidFill>
                  <a:schemeClr val="tx1"/>
                </a:solidFill>
                <a:effectLst/>
                <a:latin typeface="微软雅黑" panose="020B0503020204020204" charset="-122"/>
                <a:ea typeface="微软雅黑" panose="020B0503020204020204" charset="-122"/>
                <a:cs typeface="+mn-cs"/>
              </a:rPr>
              <a:t>之间的</a:t>
            </a:r>
            <a:r>
              <a:rPr lang="zh-CN" altLang="en-US" sz="1600" kern="1200" dirty="0">
                <a:solidFill>
                  <a:schemeClr val="tx1"/>
                </a:solidFill>
                <a:effectLst/>
                <a:latin typeface="微软雅黑" panose="020B0503020204020204" charset="-122"/>
                <a:ea typeface="微软雅黑" panose="020B0503020204020204" charset="-122"/>
                <a:cs typeface="+mn-cs"/>
              </a:rPr>
              <a:t>互信息</a:t>
            </a:r>
            <a:endParaRPr lang="zh-CN" altLang="en-US" sz="1600" kern="1200" dirty="0">
              <a:solidFill>
                <a:schemeClr val="tx1"/>
              </a:solidFill>
              <a:effectLst/>
              <a:latin typeface="微软雅黑" panose="020B0503020204020204" charset="-122"/>
              <a:ea typeface="微软雅黑" panose="020B0503020204020204" charset="-122"/>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sz="1600" kern="1200" dirty="0">
                <a:solidFill>
                  <a:schemeClr val="tx1"/>
                </a:solidFill>
                <a:effectLst/>
                <a:latin typeface="微软雅黑" panose="020B0503020204020204" charset="-122"/>
                <a:ea typeface="微软雅黑" panose="020B0503020204020204" charset="-122"/>
                <a:cs typeface="+mn-cs"/>
              </a:rPr>
              <a:t>由于</a:t>
            </a:r>
            <a:r>
              <a:rPr lang="en-US" altLang="zh-CN" sz="1600" kern="1200" dirty="0">
                <a:solidFill>
                  <a:schemeClr val="tx1"/>
                </a:solidFill>
                <a:effectLst/>
                <a:latin typeface="微软雅黑" panose="020B0503020204020204" charset="-122"/>
                <a:ea typeface="微软雅黑" panose="020B0503020204020204" charset="-122"/>
                <a:cs typeface="+mn-cs"/>
              </a:rPr>
              <a:t>et</a:t>
            </a:r>
            <a:r>
              <a:rPr lang="zh-CN" altLang="en-US" sz="1600" kern="1200" dirty="0">
                <a:solidFill>
                  <a:schemeClr val="tx1"/>
                </a:solidFill>
                <a:effectLst/>
                <a:latin typeface="微软雅黑" panose="020B0503020204020204" charset="-122"/>
                <a:ea typeface="微软雅黑" panose="020B0503020204020204" charset="-122"/>
                <a:cs typeface="+mn-cs"/>
              </a:rPr>
              <a:t>和</a:t>
            </a:r>
            <a:r>
              <a:rPr lang="en-US" altLang="zh-CN" sz="1600" kern="1200" dirty="0">
                <a:solidFill>
                  <a:schemeClr val="tx1"/>
                </a:solidFill>
                <a:effectLst/>
                <a:latin typeface="微软雅黑" panose="020B0503020204020204" charset="-122"/>
                <a:ea typeface="微软雅黑" panose="020B0503020204020204" charset="-122"/>
                <a:cs typeface="+mn-cs"/>
              </a:rPr>
              <a:t>τ</a:t>
            </a:r>
            <a:r>
              <a:rPr lang="zh-CN" altLang="en-US" sz="1600" kern="1200" dirty="0">
                <a:solidFill>
                  <a:schemeClr val="tx1"/>
                </a:solidFill>
                <a:effectLst/>
                <a:latin typeface="微软雅黑" panose="020B0503020204020204" charset="-122"/>
                <a:ea typeface="微软雅黑" panose="020B0503020204020204" charset="-122"/>
                <a:cs typeface="+mn-cs"/>
              </a:rPr>
              <a:t>之间的信息熵很难计算，因此引入了一个用</a:t>
            </a:r>
            <a:r>
              <a:rPr lang="en-US" altLang="zh-CN" dirty="0">
                <a:effectLst/>
                <a:sym typeface="+mn-ea"/>
              </a:rPr>
              <a:t>ε</a:t>
            </a:r>
            <a:r>
              <a:rPr lang="zh-CN" altLang="en-US" dirty="0">
                <a:effectLst/>
                <a:sym typeface="+mn-ea"/>
              </a:rPr>
              <a:t>参数化的</a:t>
            </a:r>
            <a:r>
              <a:rPr lang="zh-CN" altLang="en-US" sz="1600" kern="1200" dirty="0">
                <a:solidFill>
                  <a:schemeClr val="tx1"/>
                </a:solidFill>
                <a:effectLst/>
                <a:latin typeface="微软雅黑" panose="020B0503020204020204" charset="-122"/>
                <a:ea typeface="微软雅黑" panose="020B0503020204020204" charset="-122"/>
                <a:cs typeface="+mn-cs"/>
              </a:rPr>
              <a:t>后验分布</a:t>
            </a:r>
            <a:r>
              <a:rPr lang="en-US" altLang="zh-CN" sz="1600" kern="1200" dirty="0">
                <a:solidFill>
                  <a:schemeClr val="tx1"/>
                </a:solidFill>
                <a:effectLst/>
                <a:latin typeface="微软雅黑" panose="020B0503020204020204" charset="-122"/>
                <a:ea typeface="微软雅黑" panose="020B0503020204020204" charset="-122"/>
                <a:cs typeface="+mn-cs"/>
              </a:rPr>
              <a:t>q</a:t>
            </a:r>
            <a:endParaRPr lang="en-US" altLang="zh-CN" sz="1600" kern="1200" dirty="0">
              <a:solidFill>
                <a:schemeClr val="tx1"/>
              </a:solidFill>
              <a:effectLst/>
              <a:latin typeface="微软雅黑" panose="020B0503020204020204" charset="-122"/>
              <a:ea typeface="微软雅黑" panose="020B0503020204020204" charset="-122"/>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sz="1600" kern="1200" dirty="0">
                <a:solidFill>
                  <a:schemeClr val="tx1"/>
                </a:solidFill>
                <a:effectLst/>
                <a:latin typeface="微软雅黑" panose="020B0503020204020204" charset="-122"/>
                <a:ea typeface="微软雅黑" panose="020B0503020204020204" charset="-122"/>
                <a:cs typeface="+mn-cs"/>
              </a:rPr>
              <a:t>由于未来期望认知编码器以当前信息</a:t>
            </a:r>
            <a:r>
              <a:rPr lang="en-US" altLang="zh-CN" sz="1600" kern="1200" dirty="0">
                <a:solidFill>
                  <a:schemeClr val="tx1"/>
                </a:solidFill>
                <a:effectLst/>
                <a:latin typeface="微软雅黑" panose="020B0503020204020204" charset="-122"/>
                <a:ea typeface="微软雅黑" panose="020B0503020204020204" charset="-122"/>
                <a:cs typeface="+mn-cs"/>
              </a:rPr>
              <a:t>xt</a:t>
            </a:r>
            <a:r>
              <a:rPr lang="zh-CN" altLang="en-US" sz="1600" kern="1200" dirty="0">
                <a:solidFill>
                  <a:schemeClr val="tx1"/>
                </a:solidFill>
                <a:effectLst/>
                <a:latin typeface="微软雅黑" panose="020B0503020204020204" charset="-122"/>
                <a:ea typeface="微软雅黑" panose="020B0503020204020204" charset="-122"/>
                <a:cs typeface="+mn-cs"/>
              </a:rPr>
              <a:t>为条件，因此</a:t>
            </a:r>
            <a:r>
              <a:rPr lang="en-US" altLang="zh-CN" sz="1600" kern="1200" dirty="0">
                <a:solidFill>
                  <a:schemeClr val="tx1"/>
                </a:solidFill>
                <a:effectLst/>
                <a:latin typeface="微软雅黑" panose="020B0503020204020204" charset="-122"/>
                <a:ea typeface="微软雅黑" panose="020B0503020204020204" charset="-122"/>
                <a:cs typeface="+mn-cs"/>
              </a:rPr>
              <a:t>p</a:t>
            </a:r>
            <a:r>
              <a:rPr lang="zh-CN" altLang="en-US" sz="1600" kern="1200" dirty="0">
                <a:solidFill>
                  <a:schemeClr val="tx1"/>
                </a:solidFill>
                <a:effectLst/>
                <a:latin typeface="微软雅黑" panose="020B0503020204020204" charset="-122"/>
                <a:ea typeface="微软雅黑" panose="020B0503020204020204" charset="-122"/>
                <a:cs typeface="+mn-cs"/>
              </a:rPr>
              <a:t>（</a:t>
            </a:r>
            <a:r>
              <a:rPr lang="en-US" altLang="zh-CN" sz="1600" kern="1200" dirty="0">
                <a:solidFill>
                  <a:schemeClr val="tx1"/>
                </a:solidFill>
                <a:effectLst/>
                <a:latin typeface="微软雅黑" panose="020B0503020204020204" charset="-122"/>
                <a:ea typeface="微软雅黑" panose="020B0503020204020204" charset="-122"/>
                <a:cs typeface="+mn-cs"/>
              </a:rPr>
              <a:t>et</a:t>
            </a:r>
            <a:r>
              <a:rPr lang="zh-CN" altLang="en-US" sz="1600" kern="1200" dirty="0">
                <a:solidFill>
                  <a:schemeClr val="tx1"/>
                </a:solidFill>
                <a:effectLst/>
                <a:latin typeface="微软雅黑" panose="020B0503020204020204" charset="-122"/>
                <a:ea typeface="微软雅黑" panose="020B0503020204020204" charset="-122"/>
                <a:cs typeface="+mn-cs"/>
              </a:rPr>
              <a:t>）的分布与未来轨迹</a:t>
            </a:r>
            <a:r>
              <a:rPr lang="en-US" altLang="zh-CN" sz="1600" kern="1200" dirty="0">
                <a:solidFill>
                  <a:schemeClr val="tx1"/>
                </a:solidFill>
                <a:effectLst/>
                <a:latin typeface="微软雅黑" panose="020B0503020204020204" charset="-122"/>
                <a:ea typeface="微软雅黑" panose="020B0503020204020204" charset="-122"/>
                <a:cs typeface="+mn-cs"/>
              </a:rPr>
              <a:t>τ</a:t>
            </a:r>
            <a:r>
              <a:rPr lang="zh-CN" altLang="en-US" sz="1600" kern="1200" dirty="0">
                <a:solidFill>
                  <a:schemeClr val="tx1"/>
                </a:solidFill>
                <a:effectLst/>
                <a:latin typeface="微软雅黑" panose="020B0503020204020204" charset="-122"/>
                <a:ea typeface="微软雅黑" panose="020B0503020204020204" charset="-122"/>
                <a:cs typeface="+mn-cs"/>
              </a:rPr>
              <a:t>无关</a:t>
            </a: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1600" kern="1200" dirty="0">
                <a:solidFill>
                  <a:schemeClr val="tx1"/>
                </a:solidFill>
                <a:effectLst/>
                <a:latin typeface="微软雅黑" panose="020B0503020204020204" charset="-122"/>
                <a:ea typeface="微软雅黑" panose="020B0503020204020204" charset="-122"/>
                <a:cs typeface="+mn-cs"/>
              </a:rPr>
              <a:t>总结公式</a:t>
            </a:r>
            <a:r>
              <a:rPr lang="en-US" altLang="zh-CN" sz="1600" kern="1200" dirty="0">
                <a:solidFill>
                  <a:schemeClr val="tx1"/>
                </a:solidFill>
                <a:effectLst/>
                <a:latin typeface="微软雅黑" panose="020B0503020204020204" charset="-122"/>
                <a:ea typeface="微软雅黑" panose="020B0503020204020204" charset="-122"/>
                <a:cs typeface="+mn-cs"/>
              </a:rPr>
              <a:t>(4)</a:t>
            </a:r>
            <a:r>
              <a:rPr lang="zh-CN" altLang="en-US" sz="1600" kern="1200" dirty="0">
                <a:solidFill>
                  <a:schemeClr val="tx1"/>
                </a:solidFill>
                <a:effectLst/>
                <a:latin typeface="微软雅黑" panose="020B0503020204020204" charset="-122"/>
                <a:ea typeface="微软雅黑" panose="020B0503020204020204" charset="-122"/>
                <a:cs typeface="+mn-cs"/>
              </a:rPr>
              <a:t>和</a:t>
            </a:r>
            <a:r>
              <a:rPr lang="en-US" altLang="zh-CN" sz="1600" kern="1200" dirty="0">
                <a:solidFill>
                  <a:schemeClr val="tx1"/>
                </a:solidFill>
                <a:effectLst/>
                <a:latin typeface="微软雅黑" panose="020B0503020204020204" charset="-122"/>
                <a:ea typeface="微软雅黑" panose="020B0503020204020204" charset="-122"/>
                <a:cs typeface="+mn-cs"/>
              </a:rPr>
              <a:t>(5)</a:t>
            </a:r>
            <a:r>
              <a:rPr lang="zh-CN" altLang="en-US" sz="1600" kern="1200" dirty="0">
                <a:solidFill>
                  <a:schemeClr val="tx1"/>
                </a:solidFill>
                <a:effectLst/>
                <a:latin typeface="微软雅黑" panose="020B0503020204020204" charset="-122"/>
                <a:ea typeface="微软雅黑" panose="020B0503020204020204" charset="-122"/>
                <a:cs typeface="+mn-cs"/>
              </a:rPr>
              <a:t>可以得到公式</a:t>
            </a:r>
            <a:r>
              <a:rPr lang="en-US" altLang="zh-CN" sz="1600" kern="1200" dirty="0">
                <a:solidFill>
                  <a:schemeClr val="tx1"/>
                </a:solidFill>
                <a:effectLst/>
                <a:latin typeface="微软雅黑" panose="020B0503020204020204" charset="-122"/>
                <a:ea typeface="微软雅黑" panose="020B0503020204020204" charset="-122"/>
                <a:cs typeface="+mn-cs"/>
              </a:rPr>
              <a:t>(6)</a:t>
            </a:r>
            <a:r>
              <a:rPr lang="zh-CN" altLang="en-US" sz="1600" kern="1200" dirty="0">
                <a:solidFill>
                  <a:schemeClr val="tx1"/>
                </a:solidFill>
                <a:effectLst/>
                <a:latin typeface="微软雅黑" panose="020B0503020204020204" charset="-122"/>
                <a:ea typeface="微软雅黑" panose="020B0503020204020204" charset="-122"/>
                <a:cs typeface="+mn-cs"/>
              </a:rPr>
              <a:t>互信息变分</a:t>
            </a:r>
            <a:r>
              <a:rPr lang="zh-CN" altLang="en-US" sz="1600" kern="1200" dirty="0">
                <a:solidFill>
                  <a:schemeClr val="tx1"/>
                </a:solidFill>
                <a:effectLst/>
                <a:latin typeface="微软雅黑" panose="020B0503020204020204" charset="-122"/>
                <a:ea typeface="微软雅黑" panose="020B0503020204020204" charset="-122"/>
                <a:cs typeface="+mn-cs"/>
              </a:rPr>
              <a:t>下界</a:t>
            </a:r>
            <a:endParaRPr lang="zh-CN" altLang="en-US" sz="1600" kern="1200" dirty="0">
              <a:solidFill>
                <a:schemeClr val="tx1"/>
              </a:solidFill>
              <a:effectLst/>
              <a:latin typeface="微软雅黑" panose="020B0503020204020204" charset="-122"/>
              <a:ea typeface="微软雅黑" panose="020B0503020204020204" charset="-122"/>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sz="1600" kern="1200" dirty="0">
                <a:solidFill>
                  <a:schemeClr val="tx1"/>
                </a:solidFill>
                <a:effectLst/>
                <a:latin typeface="微软雅黑" panose="020B0503020204020204" charset="-122"/>
                <a:ea typeface="微软雅黑" panose="020B0503020204020204" charset="-122"/>
                <a:cs typeface="+mn-cs"/>
              </a:rPr>
              <a:t>当满足公式</a:t>
            </a:r>
            <a:r>
              <a:rPr lang="en-US" altLang="zh-CN" sz="1600" kern="1200" dirty="0">
                <a:solidFill>
                  <a:schemeClr val="tx1"/>
                </a:solidFill>
                <a:effectLst/>
                <a:latin typeface="微软雅黑" panose="020B0503020204020204" charset="-122"/>
                <a:ea typeface="微软雅黑" panose="020B0503020204020204" charset="-122"/>
                <a:cs typeface="+mn-cs"/>
              </a:rPr>
              <a:t>(7)</a:t>
            </a:r>
            <a:r>
              <a:rPr lang="zh-CN" altLang="en-US" sz="1600" kern="1200" dirty="0">
                <a:solidFill>
                  <a:schemeClr val="tx1"/>
                </a:solidFill>
                <a:effectLst/>
                <a:latin typeface="微软雅黑" panose="020B0503020204020204" charset="-122"/>
                <a:ea typeface="微软雅黑" panose="020B0503020204020204" charset="-122"/>
                <a:cs typeface="+mn-cs"/>
              </a:rPr>
              <a:t>时，互信息与其下界</a:t>
            </a:r>
            <a:r>
              <a:rPr lang="zh-CN" altLang="en-US" sz="1600" kern="1200" dirty="0">
                <a:solidFill>
                  <a:schemeClr val="tx1"/>
                </a:solidFill>
                <a:effectLst/>
                <a:latin typeface="微软雅黑" panose="020B0503020204020204" charset="-122"/>
                <a:ea typeface="微软雅黑" panose="020B0503020204020204" charset="-122"/>
                <a:cs typeface="+mn-cs"/>
              </a:rPr>
              <a:t>相等</a:t>
            </a:r>
            <a:endParaRPr lang="zh-CN" altLang="en-US" sz="1600" kern="1200" dirty="0">
              <a:solidFill>
                <a:schemeClr val="tx1"/>
              </a:solidFill>
              <a:effectLst/>
              <a:latin typeface="微软雅黑" panose="020B0503020204020204" charset="-122"/>
              <a:ea typeface="微软雅黑" panose="020B0503020204020204" charset="-122"/>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sz="1600" kern="1200" dirty="0">
                <a:solidFill>
                  <a:schemeClr val="tx1"/>
                </a:solidFill>
                <a:effectLst/>
                <a:latin typeface="微软雅黑" panose="020B0503020204020204" charset="-122"/>
                <a:ea typeface="微软雅黑" panose="020B0503020204020204" charset="-122"/>
                <a:cs typeface="+mn-cs"/>
              </a:rPr>
              <a:t>论文给出了互信息的优化</a:t>
            </a:r>
            <a:r>
              <a:rPr lang="zh-CN" altLang="en-US" sz="1600" kern="1200" dirty="0">
                <a:solidFill>
                  <a:schemeClr val="tx1"/>
                </a:solidFill>
                <a:effectLst/>
                <a:latin typeface="微软雅黑" panose="020B0503020204020204" charset="-122"/>
                <a:ea typeface="微软雅黑" panose="020B0503020204020204" charset="-122"/>
                <a:cs typeface="+mn-cs"/>
              </a:rPr>
              <a:t>目标</a:t>
            </a:r>
            <a:endParaRPr lang="zh-CN" altLang="en-US" sz="1600" kern="1200" dirty="0">
              <a:solidFill>
                <a:schemeClr val="tx1"/>
              </a:solidFill>
              <a:effectLst/>
              <a:latin typeface="微软雅黑" panose="020B0503020204020204" charset="-122"/>
              <a:ea typeface="微软雅黑" panose="020B0503020204020204" charset="-122"/>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sz="1600" kern="1200" dirty="0">
                <a:solidFill>
                  <a:schemeClr val="tx1"/>
                </a:solidFill>
                <a:effectLst/>
                <a:latin typeface="微软雅黑" panose="020B0503020204020204" charset="-122"/>
                <a:ea typeface="微软雅黑" panose="020B0503020204020204" charset="-122"/>
                <a:cs typeface="+mn-cs"/>
              </a:rPr>
              <a:t>在</a:t>
            </a:r>
            <a:r>
              <a:rPr lang="en-US" altLang="zh-CN" sz="1600" kern="1200" dirty="0">
                <a:solidFill>
                  <a:schemeClr val="tx1"/>
                </a:solidFill>
                <a:effectLst/>
                <a:latin typeface="微软雅黑" panose="020B0503020204020204" charset="-122"/>
                <a:ea typeface="微软雅黑" panose="020B0503020204020204" charset="-122"/>
                <a:cs typeface="+mn-cs"/>
              </a:rPr>
              <a:t>FECM</a:t>
            </a:r>
            <a:r>
              <a:rPr lang="zh-CN" altLang="en-US" sz="1600" kern="1200" dirty="0">
                <a:solidFill>
                  <a:schemeClr val="tx1"/>
                </a:solidFill>
                <a:effectLst/>
                <a:latin typeface="微软雅黑" panose="020B0503020204020204" charset="-122"/>
                <a:ea typeface="微软雅黑" panose="020B0503020204020204" charset="-122"/>
                <a:cs typeface="+mn-cs"/>
              </a:rPr>
              <a:t>模块中，</a:t>
            </a:r>
            <a:r>
              <a:rPr lang="en-US" altLang="zh-CN" sz="1600" kern="1200" dirty="0">
                <a:solidFill>
                  <a:schemeClr val="tx1"/>
                </a:solidFill>
                <a:effectLst/>
                <a:latin typeface="微软雅黑" panose="020B0503020204020204" charset="-122"/>
                <a:ea typeface="微软雅黑" panose="020B0503020204020204" charset="-122"/>
                <a:cs typeface="+mn-cs"/>
              </a:rPr>
              <a:t>FERM</a:t>
            </a:r>
            <a:r>
              <a:rPr lang="zh-CN" altLang="en-US" sz="1600" kern="1200" dirty="0">
                <a:solidFill>
                  <a:schemeClr val="tx1"/>
                </a:solidFill>
                <a:effectLst/>
                <a:latin typeface="微软雅黑" panose="020B0503020204020204" charset="-122"/>
                <a:ea typeface="微软雅黑" panose="020B0503020204020204" charset="-122"/>
                <a:cs typeface="+mn-cs"/>
              </a:rPr>
              <a:t>的输出是从变分后验分布</a:t>
            </a:r>
            <a:r>
              <a:rPr lang="en-US" altLang="zh-CN" sz="1600" kern="1200" dirty="0">
                <a:solidFill>
                  <a:schemeClr val="tx1"/>
                </a:solidFill>
                <a:effectLst/>
                <a:latin typeface="微软雅黑" panose="020B0503020204020204" charset="-122"/>
                <a:ea typeface="微软雅黑" panose="020B0503020204020204" charset="-122"/>
                <a:cs typeface="+mn-cs"/>
              </a:rPr>
              <a:t>q</a:t>
            </a:r>
            <a:r>
              <a:rPr lang="zh-CN" altLang="en-US" sz="1600" kern="1200" dirty="0">
                <a:solidFill>
                  <a:schemeClr val="tx1"/>
                </a:solidFill>
                <a:effectLst/>
                <a:latin typeface="微软雅黑" panose="020B0503020204020204" charset="-122"/>
                <a:ea typeface="微软雅黑" panose="020B0503020204020204" charset="-122"/>
                <a:cs typeface="+mn-cs"/>
              </a:rPr>
              <a:t>中采样然后输入线性层的，线性层的输出为</a:t>
            </a:r>
            <a:r>
              <a:rPr lang="en-US" altLang="zh-CN" sz="1600" kern="1200" dirty="0">
                <a:solidFill>
                  <a:schemeClr val="tx1"/>
                </a:solidFill>
                <a:effectLst/>
                <a:latin typeface="微软雅黑" panose="020B0503020204020204" charset="-122"/>
                <a:ea typeface="微软雅黑" panose="020B0503020204020204" charset="-122"/>
                <a:cs typeface="+mn-cs"/>
              </a:rPr>
              <a:t>G’</a:t>
            </a:r>
            <a:r>
              <a:rPr lang="zh-CN" altLang="en-US" sz="1600" kern="1200" dirty="0">
                <a:solidFill>
                  <a:schemeClr val="tx1"/>
                </a:solidFill>
                <a:effectLst/>
                <a:latin typeface="微软雅黑" panose="020B0503020204020204" charset="-122"/>
                <a:ea typeface="微软雅黑" panose="020B0503020204020204" charset="-122"/>
                <a:cs typeface="+mn-cs"/>
              </a:rPr>
              <a:t>以预测折扣期望回报</a:t>
            </a:r>
            <a:r>
              <a:rPr lang="en-US" altLang="zh-CN" sz="1600" kern="1200" dirty="0">
                <a:solidFill>
                  <a:schemeClr val="tx1"/>
                </a:solidFill>
                <a:effectLst/>
                <a:latin typeface="微软雅黑" panose="020B0503020204020204" charset="-122"/>
                <a:ea typeface="微软雅黑" panose="020B0503020204020204" charset="-122"/>
                <a:cs typeface="+mn-cs"/>
              </a:rPr>
              <a:t>G t</a:t>
            </a:r>
            <a:r>
              <a:rPr lang="zh-CN" altLang="en-US" sz="1600" kern="1200" dirty="0">
                <a:solidFill>
                  <a:schemeClr val="tx1"/>
                </a:solidFill>
                <a:effectLst/>
                <a:latin typeface="微软雅黑" panose="020B0503020204020204" charset="-122"/>
                <a:ea typeface="微软雅黑" panose="020B0503020204020204" charset="-122"/>
                <a:cs typeface="+mn-cs"/>
              </a:rPr>
              <a:t>。这里采用重参数化技巧得到</a:t>
            </a:r>
            <a:r>
              <a:rPr lang="en-US" altLang="zh-CN" sz="1600" kern="1200" dirty="0">
                <a:solidFill>
                  <a:schemeClr val="tx1"/>
                </a:solidFill>
                <a:effectLst/>
                <a:latin typeface="微软雅黑" panose="020B0503020204020204" charset="-122"/>
                <a:ea typeface="微软雅黑" panose="020B0503020204020204" charset="-122"/>
                <a:cs typeface="+mn-cs"/>
              </a:rPr>
              <a:t>FERM</a:t>
            </a:r>
            <a:r>
              <a:rPr lang="zh-CN" altLang="en-US" sz="1600" kern="1200" dirty="0">
                <a:solidFill>
                  <a:schemeClr val="tx1"/>
                </a:solidFill>
                <a:effectLst/>
                <a:latin typeface="微软雅黑" panose="020B0503020204020204" charset="-122"/>
                <a:ea typeface="微软雅黑" panose="020B0503020204020204" charset="-122"/>
                <a:cs typeface="+mn-cs"/>
              </a:rPr>
              <a:t>的损失</a:t>
            </a: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en-US" altLang="zh-CN"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en-US" altLang="zh-CN"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en-US" altLang="zh-CN"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最后一部分是未来工作</a:t>
            </a:r>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这篇文章通过最大化未来期望认知</a:t>
            </a:r>
            <a:r>
              <a:rPr lang="en-US" altLang="zh-CN" dirty="0">
                <a:sym typeface="+mn-ea"/>
              </a:rPr>
              <a:t>et</a:t>
            </a:r>
            <a:r>
              <a:rPr lang="zh-CN" altLang="en-US" dirty="0"/>
              <a:t>和</a:t>
            </a:r>
            <a:r>
              <a:rPr lang="en-US" altLang="zh-CN" dirty="0"/>
              <a:t>xt</a:t>
            </a:r>
            <a:r>
              <a:rPr lang="zh-CN" altLang="en-US" dirty="0"/>
              <a:t>的轨迹</a:t>
            </a:r>
            <a:r>
              <a:rPr lang="en-US" altLang="zh-CN" dirty="0"/>
              <a:t>τft</a:t>
            </a:r>
            <a:r>
              <a:rPr lang="zh-CN" altLang="en-US" dirty="0"/>
              <a:t>之间的互信息，将未来期望认知的概念引入到多智能体</a:t>
            </a:r>
            <a:r>
              <a:rPr lang="zh-CN" altLang="en-US" dirty="0"/>
              <a:t>强化学习中</a:t>
            </a:r>
            <a:endParaRPr lang="zh-CN" altLang="en-US" dirty="0"/>
          </a:p>
          <a:p>
            <a:r>
              <a:rPr lang="zh-CN" altLang="en-US" dirty="0"/>
              <a:t>这是第一篇在</a:t>
            </a:r>
            <a:r>
              <a:rPr lang="en-US" altLang="zh-CN" dirty="0"/>
              <a:t>MARL</a:t>
            </a:r>
            <a:r>
              <a:rPr lang="zh-CN" altLang="en-US" dirty="0"/>
              <a:t>的每一步训练中使用所有未来步骤信息的文章，这种利用可以加速训练和促进协作，但它的缺点</a:t>
            </a:r>
            <a:r>
              <a:rPr lang="zh-CN" altLang="en-US" dirty="0"/>
              <a:t>是很容易陷入时序逻辑陷阱。</a:t>
            </a:r>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去中心化多智能体强化学习中的注意力关系状态</a:t>
            </a:r>
            <a:r>
              <a:rPr lang="zh-CN" altLang="en-US" dirty="0"/>
              <a:t>表征</a:t>
            </a:r>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首先介绍第一篇</a:t>
            </a:r>
            <a:endParaRPr lang="zh-CN" altLang="en-US" dirty="0"/>
          </a:p>
        </p:txBody>
      </p:sp>
      <p:sp>
        <p:nvSpPr>
          <p:cNvPr id="4" name="灯片编号占位符 3"/>
          <p:cNvSpPr>
            <a:spLocks noGrp="1"/>
          </p:cNvSpPr>
          <p:nvPr>
            <p:ph type="sldNum" sz="quarter" idx="5"/>
          </p:nvPr>
        </p:nvSpPr>
        <p:spPr/>
        <p:txBody>
          <a:bodyPr/>
          <a:lstStyle/>
          <a:p>
            <a:fld id="{5849F42C-2DAE-424C-A4B8-3140182C3E9F}"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just"/>
            <a:r>
              <a:rPr lang="zh-CN" altLang="en-US" sz="1600" kern="1200" dirty="0">
                <a:solidFill>
                  <a:schemeClr val="tx1"/>
                </a:solidFill>
                <a:effectLst/>
                <a:latin typeface="微软雅黑" panose="020B0503020204020204" charset="-122"/>
                <a:ea typeface="微软雅黑" panose="020B0503020204020204" charset="-122"/>
                <a:cs typeface="+mn-cs"/>
              </a:rPr>
              <a:t>在多智能体强化学习（</a:t>
            </a:r>
            <a:r>
              <a:rPr lang="en-US" altLang="zh-CN" sz="1600" kern="1200" dirty="0">
                <a:solidFill>
                  <a:schemeClr val="tx1"/>
                </a:solidFill>
                <a:effectLst/>
                <a:latin typeface="微软雅黑" panose="020B0503020204020204" charset="-122"/>
                <a:ea typeface="微软雅黑" panose="020B0503020204020204" charset="-122"/>
                <a:cs typeface="+mn-cs"/>
              </a:rPr>
              <a:t>MARL</a:t>
            </a:r>
            <a:r>
              <a:rPr lang="zh-CN" altLang="en-US" sz="1600" kern="1200" dirty="0">
                <a:solidFill>
                  <a:schemeClr val="tx1"/>
                </a:solidFill>
                <a:effectLst/>
                <a:latin typeface="微软雅黑" panose="020B0503020204020204" charset="-122"/>
                <a:ea typeface="微软雅黑" panose="020B0503020204020204" charset="-122"/>
                <a:cs typeface="+mn-cs"/>
              </a:rPr>
              <a:t>）中，每个智能体与其邻居的关系建模是至关重要的。现有的方法通常采用连接多个邻居的特征，固定输入的大小和身份，但这些设置不灵活且不可扩展。</a:t>
            </a:r>
            <a:endParaRPr lang="zh-CN" altLang="en-US" sz="1600" kern="1200" dirty="0">
              <a:solidFill>
                <a:schemeClr val="tx1"/>
              </a:solidFill>
              <a:effectLst/>
              <a:latin typeface="微软雅黑" panose="020B0503020204020204" charset="-122"/>
              <a:ea typeface="微软雅黑" panose="020B0503020204020204" charset="-122"/>
              <a:cs typeface="+mn-cs"/>
            </a:endParaRPr>
          </a:p>
          <a:p>
            <a:pPr algn="just"/>
            <a:r>
              <a:rPr lang="zh-CN" altLang="en-US" sz="1600" kern="1200" dirty="0">
                <a:solidFill>
                  <a:schemeClr val="tx1"/>
                </a:solidFill>
                <a:effectLst/>
                <a:latin typeface="微软雅黑" panose="020B0503020204020204" charset="-122"/>
                <a:ea typeface="微软雅黑" panose="020B0503020204020204" charset="-122"/>
                <a:cs typeface="+mn-cs"/>
              </a:rPr>
              <a:t>这篇文章中提出了一个注意力关系编码器（</a:t>
            </a:r>
            <a:r>
              <a:rPr lang="en-US" altLang="zh-CN" sz="1600" kern="1200" dirty="0">
                <a:solidFill>
                  <a:schemeClr val="tx1"/>
                </a:solidFill>
                <a:effectLst/>
                <a:latin typeface="微软雅黑" panose="020B0503020204020204" charset="-122"/>
                <a:ea typeface="微软雅黑" panose="020B0503020204020204" charset="-122"/>
                <a:cs typeface="+mn-cs"/>
              </a:rPr>
              <a:t>ARE</a:t>
            </a:r>
            <a:r>
              <a:rPr lang="zh-CN" altLang="en-US" sz="1600" kern="1200" dirty="0">
                <a:solidFill>
                  <a:schemeClr val="tx1"/>
                </a:solidFill>
                <a:effectLst/>
                <a:latin typeface="微软雅黑" panose="020B0503020204020204" charset="-122"/>
                <a:ea typeface="微软雅黑" panose="020B0503020204020204" charset="-122"/>
                <a:cs typeface="+mn-cs"/>
              </a:rPr>
              <a:t>），在去中心化多智能体强化学习算法中，采用注意力聚合一个任意大小的邻居特征集的状态</a:t>
            </a:r>
            <a:r>
              <a:rPr lang="zh-CN" altLang="en-US" sz="1600" kern="1200" dirty="0">
                <a:solidFill>
                  <a:schemeClr val="tx1"/>
                </a:solidFill>
                <a:effectLst/>
                <a:latin typeface="微软雅黑" panose="020B0503020204020204" charset="-122"/>
                <a:ea typeface="微软雅黑" panose="020B0503020204020204" charset="-122"/>
                <a:cs typeface="+mn-cs"/>
              </a:rPr>
              <a:t>表征。</a:t>
            </a: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研究现状</a:t>
            </a:r>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just"/>
            <a:r>
              <a:rPr lang="zh-CN" altLang="en-US" sz="1600" kern="1200" dirty="0">
                <a:solidFill>
                  <a:schemeClr val="tx1"/>
                </a:solidFill>
                <a:effectLst/>
                <a:latin typeface="微软雅黑" panose="020B0503020204020204" charset="-122"/>
                <a:ea typeface="微软雅黑" panose="020B0503020204020204" charset="-122"/>
                <a:cs typeface="+mn-cs"/>
              </a:rPr>
              <a:t>所有的智能体位于一个时变的图网络</a:t>
            </a:r>
            <a:r>
              <a:rPr lang="en-US" altLang="zh-CN" sz="1600" kern="1200" dirty="0">
                <a:solidFill>
                  <a:schemeClr val="tx1"/>
                </a:solidFill>
                <a:effectLst/>
                <a:latin typeface="微软雅黑" panose="020B0503020204020204" charset="-122"/>
                <a:ea typeface="微软雅黑" panose="020B0503020204020204" charset="-122"/>
                <a:cs typeface="+mn-cs"/>
              </a:rPr>
              <a:t>Gt</a:t>
            </a:r>
            <a:r>
              <a:rPr lang="zh-CN" altLang="en-US" sz="1600" kern="1200" dirty="0">
                <a:solidFill>
                  <a:schemeClr val="tx1"/>
                </a:solidFill>
                <a:effectLst/>
                <a:latin typeface="微软雅黑" panose="020B0503020204020204" charset="-122"/>
                <a:ea typeface="微软雅黑" panose="020B0503020204020204" charset="-122"/>
                <a:cs typeface="+mn-cs"/>
              </a:rPr>
              <a:t>上，其中</a:t>
            </a:r>
            <a:r>
              <a:rPr lang="en-US" altLang="zh-CN" sz="1600" kern="1200" dirty="0">
                <a:solidFill>
                  <a:schemeClr val="tx1"/>
                </a:solidFill>
                <a:effectLst/>
                <a:latin typeface="微软雅黑" panose="020B0503020204020204" charset="-122"/>
                <a:ea typeface="微软雅黑" panose="020B0503020204020204" charset="-122"/>
                <a:cs typeface="+mn-cs"/>
              </a:rPr>
              <a:t>Et</a:t>
            </a:r>
            <a:r>
              <a:rPr lang="zh-CN" altLang="en-US" sz="1600" kern="1200" dirty="0">
                <a:solidFill>
                  <a:schemeClr val="tx1"/>
                </a:solidFill>
                <a:effectLst/>
                <a:latin typeface="微软雅黑" panose="020B0503020204020204" charset="-122"/>
                <a:ea typeface="微软雅黑" panose="020B0503020204020204" charset="-122"/>
                <a:cs typeface="+mn-cs"/>
              </a:rPr>
              <a:t>代表边集合，</a:t>
            </a:r>
            <a:r>
              <a:rPr lang="en-US" altLang="zh-CN" sz="1600" kern="1200" dirty="0">
                <a:solidFill>
                  <a:schemeClr val="tx1"/>
                </a:solidFill>
                <a:effectLst/>
                <a:latin typeface="微软雅黑" panose="020B0503020204020204" charset="-122"/>
                <a:ea typeface="微软雅黑" panose="020B0503020204020204" charset="-122"/>
                <a:cs typeface="+mn-cs"/>
              </a:rPr>
              <a:t>A</a:t>
            </a:r>
            <a:r>
              <a:rPr lang="zh-CN" altLang="en-US" sz="1600" kern="1200" dirty="0">
                <a:solidFill>
                  <a:schemeClr val="tx1"/>
                </a:solidFill>
                <a:effectLst/>
                <a:latin typeface="微软雅黑" panose="020B0503020204020204" charset="-122"/>
                <a:ea typeface="微软雅黑" panose="020B0503020204020204" charset="-122"/>
                <a:cs typeface="+mn-cs"/>
              </a:rPr>
              <a:t>代表智能体集合。采用</a:t>
            </a:r>
            <a:r>
              <a:rPr lang="en-US" altLang="zh-CN" dirty="0">
                <a:effectLst/>
                <a:sym typeface="+mn-ea"/>
              </a:rPr>
              <a:t>Ni</a:t>
            </a:r>
            <a:r>
              <a:rPr lang="zh-CN" altLang="en-US" sz="1600" kern="1200" dirty="0">
                <a:solidFill>
                  <a:schemeClr val="tx1"/>
                </a:solidFill>
                <a:effectLst/>
                <a:latin typeface="微软雅黑" panose="020B0503020204020204" charset="-122"/>
                <a:ea typeface="微软雅黑" panose="020B0503020204020204" charset="-122"/>
                <a:cs typeface="+mn-cs"/>
              </a:rPr>
              <a:t>表示为智能体</a:t>
            </a:r>
            <a:r>
              <a:rPr lang="en-US" altLang="zh-CN" sz="1600" kern="1200" dirty="0">
                <a:solidFill>
                  <a:schemeClr val="tx1"/>
                </a:solidFill>
                <a:effectLst/>
                <a:latin typeface="微软雅黑" panose="020B0503020204020204" charset="-122"/>
                <a:ea typeface="微软雅黑" panose="020B0503020204020204" charset="-122"/>
                <a:cs typeface="+mn-cs"/>
              </a:rPr>
              <a:t>i</a:t>
            </a:r>
            <a:r>
              <a:rPr lang="zh-CN" altLang="en-US" sz="1600" kern="1200" dirty="0">
                <a:solidFill>
                  <a:schemeClr val="tx1"/>
                </a:solidFill>
                <a:effectLst/>
                <a:latin typeface="微软雅黑" panose="020B0503020204020204" charset="-122"/>
                <a:ea typeface="微软雅黑" panose="020B0503020204020204" charset="-122"/>
                <a:cs typeface="+mn-cs"/>
              </a:rPr>
              <a:t>的相邻观测特征集。其中</a:t>
            </a:r>
            <a:r>
              <a:rPr lang="en-US" altLang="zh-CN" sz="1600" kern="1200" dirty="0">
                <a:solidFill>
                  <a:schemeClr val="tx1"/>
                </a:solidFill>
                <a:effectLst/>
                <a:latin typeface="微软雅黑" panose="020B0503020204020204" charset="-122"/>
                <a:ea typeface="微软雅黑" panose="020B0503020204020204" charset="-122"/>
                <a:cs typeface="+mn-cs"/>
              </a:rPr>
              <a:t>Gi</a:t>
            </a:r>
            <a:r>
              <a:rPr lang="zh-CN" altLang="en-US" sz="1600" kern="1200" dirty="0">
                <a:solidFill>
                  <a:schemeClr val="tx1"/>
                </a:solidFill>
                <a:effectLst/>
                <a:latin typeface="微软雅黑" panose="020B0503020204020204" charset="-122"/>
                <a:ea typeface="微软雅黑" panose="020B0503020204020204" charset="-122"/>
                <a:cs typeface="+mn-cs"/>
              </a:rPr>
              <a:t>是</a:t>
            </a:r>
            <a:r>
              <a:rPr lang="en-US" altLang="zh-CN" sz="1600" kern="1200" dirty="0">
                <a:solidFill>
                  <a:schemeClr val="tx1"/>
                </a:solidFill>
                <a:effectLst/>
                <a:latin typeface="微软雅黑" panose="020B0503020204020204" charset="-122"/>
                <a:ea typeface="微软雅黑" panose="020B0503020204020204" charset="-122"/>
                <a:cs typeface="+mn-cs"/>
              </a:rPr>
              <a:t>G</a:t>
            </a:r>
            <a:r>
              <a:rPr lang="zh-CN" altLang="en-US" sz="1600" kern="1200" dirty="0">
                <a:solidFill>
                  <a:schemeClr val="tx1"/>
                </a:solidFill>
                <a:effectLst/>
                <a:latin typeface="微软雅黑" panose="020B0503020204020204" charset="-122"/>
                <a:ea typeface="微软雅黑" panose="020B0503020204020204" charset="-122"/>
                <a:cs typeface="+mn-cs"/>
              </a:rPr>
              <a:t>的子图，</a:t>
            </a:r>
            <a:r>
              <a:rPr lang="en-US" sz="1600" kern="1200" dirty="0">
                <a:solidFill>
                  <a:schemeClr val="tx1"/>
                </a:solidFill>
                <a:effectLst/>
                <a:latin typeface="微软雅黑" panose="020B0503020204020204" charset="-122"/>
                <a:ea typeface="微软雅黑" panose="020B0503020204020204" charset="-122"/>
                <a:cs typeface="+mn-cs"/>
              </a:rPr>
              <a:t>Gi</a:t>
            </a:r>
            <a:r>
              <a:rPr lang="zh-CN" altLang="en-US" sz="1600" kern="1200" dirty="0">
                <a:solidFill>
                  <a:schemeClr val="tx1"/>
                </a:solidFill>
                <a:effectLst/>
                <a:latin typeface="微软雅黑" panose="020B0503020204020204" charset="-122"/>
                <a:ea typeface="微软雅黑" panose="020B0503020204020204" charset="-122"/>
                <a:cs typeface="+mn-cs"/>
              </a:rPr>
              <a:t>由智能体</a:t>
            </a:r>
            <a:r>
              <a:rPr lang="en-US" altLang="zh-CN" sz="1600" kern="1200" dirty="0">
                <a:solidFill>
                  <a:schemeClr val="tx1"/>
                </a:solidFill>
                <a:effectLst/>
                <a:latin typeface="微软雅黑" panose="020B0503020204020204" charset="-122"/>
                <a:ea typeface="微软雅黑" panose="020B0503020204020204" charset="-122"/>
                <a:cs typeface="+mn-cs"/>
              </a:rPr>
              <a:t>i</a:t>
            </a:r>
            <a:r>
              <a:rPr lang="zh-CN" altLang="en-US" sz="1600" kern="1200" dirty="0">
                <a:solidFill>
                  <a:schemeClr val="tx1"/>
                </a:solidFill>
                <a:effectLst/>
                <a:latin typeface="微软雅黑" panose="020B0503020204020204" charset="-122"/>
                <a:ea typeface="微软雅黑" panose="020B0503020204020204" charset="-122"/>
                <a:cs typeface="+mn-cs"/>
              </a:rPr>
              <a:t>的所有相邻智能体</a:t>
            </a:r>
            <a:r>
              <a:rPr lang="zh-CN" altLang="en-US" sz="1600" kern="1200" dirty="0">
                <a:solidFill>
                  <a:schemeClr val="tx1"/>
                </a:solidFill>
                <a:effectLst/>
                <a:latin typeface="微软雅黑" panose="020B0503020204020204" charset="-122"/>
                <a:ea typeface="微软雅黑" panose="020B0503020204020204" charset="-122"/>
                <a:cs typeface="+mn-cs"/>
              </a:rPr>
              <a:t>组成。</a:t>
            </a:r>
            <a:endParaRPr lang="zh-CN" altLang="en-US" sz="1600" kern="1200" dirty="0">
              <a:solidFill>
                <a:schemeClr val="tx1"/>
              </a:solidFill>
              <a:effectLst/>
              <a:latin typeface="微软雅黑" panose="020B0503020204020204" charset="-122"/>
              <a:ea typeface="微软雅黑" panose="020B0503020204020204" charset="-122"/>
              <a:cs typeface="+mn-cs"/>
            </a:endParaRPr>
          </a:p>
          <a:p>
            <a:pPr algn="just"/>
            <a:r>
              <a:rPr lang="zh-CN" altLang="en-US" sz="1600" kern="1200" dirty="0">
                <a:solidFill>
                  <a:schemeClr val="tx1"/>
                </a:solidFill>
                <a:effectLst/>
                <a:latin typeface="微软雅黑" panose="020B0503020204020204" charset="-122"/>
                <a:ea typeface="微软雅黑" panose="020B0503020204020204" charset="-122"/>
                <a:cs typeface="+mn-cs"/>
              </a:rPr>
              <a:t>这篇文章的目的是设计一个具有可训练权重</a:t>
            </a:r>
            <a:r>
              <a:rPr lang="en-US" altLang="zh-CN" sz="1600" kern="1200" dirty="0">
                <a:solidFill>
                  <a:schemeClr val="tx1"/>
                </a:solidFill>
                <a:effectLst/>
                <a:latin typeface="微软雅黑" panose="020B0503020204020204" charset="-122"/>
                <a:ea typeface="微软雅黑" panose="020B0503020204020204" charset="-122"/>
                <a:cs typeface="+mn-cs"/>
              </a:rPr>
              <a:t>θ</a:t>
            </a:r>
            <a:r>
              <a:rPr lang="zh-CN" altLang="en-US" sz="1600" kern="1200" dirty="0">
                <a:solidFill>
                  <a:schemeClr val="tx1"/>
                </a:solidFill>
                <a:effectLst/>
                <a:latin typeface="微软雅黑" panose="020B0503020204020204" charset="-122"/>
                <a:ea typeface="微软雅黑" panose="020B0503020204020204" charset="-122"/>
                <a:cs typeface="+mn-cs"/>
              </a:rPr>
              <a:t>的函数</a:t>
            </a:r>
            <a:r>
              <a:rPr lang="en-US" altLang="zh-CN" sz="1600" kern="1200" dirty="0">
                <a:solidFill>
                  <a:schemeClr val="tx1"/>
                </a:solidFill>
                <a:effectLst/>
                <a:latin typeface="微软雅黑" panose="020B0503020204020204" charset="-122"/>
                <a:ea typeface="微软雅黑" panose="020B0503020204020204" charset="-122"/>
                <a:cs typeface="+mn-cs"/>
              </a:rPr>
              <a:t>f</a:t>
            </a:r>
            <a:r>
              <a:rPr lang="zh-CN" altLang="en-US" sz="1600" kern="1200" dirty="0">
                <a:solidFill>
                  <a:schemeClr val="tx1"/>
                </a:solidFill>
                <a:effectLst/>
                <a:latin typeface="微软雅黑" panose="020B0503020204020204" charset="-122"/>
                <a:ea typeface="微软雅黑" panose="020B0503020204020204" charset="-122"/>
                <a:cs typeface="+mn-cs"/>
              </a:rPr>
              <a:t>，将邻域特征集映射到聚合的高级特征的固定大小，也就是</a:t>
            </a:r>
            <a:r>
              <a:rPr lang="en-US" altLang="zh-CN" sz="1600" kern="1200" dirty="0">
                <a:solidFill>
                  <a:schemeClr val="tx1"/>
                </a:solidFill>
                <a:effectLst/>
                <a:latin typeface="微软雅黑" panose="020B0503020204020204" charset="-122"/>
                <a:ea typeface="微软雅黑" panose="020B0503020204020204" charset="-122"/>
                <a:cs typeface="+mn-cs"/>
              </a:rPr>
              <a:t>yi</a:t>
            </a:r>
            <a:r>
              <a:rPr lang="zh-CN" altLang="en-US" sz="1600" kern="1200" dirty="0">
                <a:solidFill>
                  <a:schemeClr val="tx1"/>
                </a:solidFill>
                <a:effectLst/>
                <a:latin typeface="微软雅黑" panose="020B0503020204020204" charset="-122"/>
                <a:ea typeface="微软雅黑" panose="020B0503020204020204" charset="-122"/>
                <a:cs typeface="+mn-cs"/>
              </a:rPr>
              <a:t>。这个函数</a:t>
            </a:r>
            <a:r>
              <a:rPr lang="en-US" altLang="zh-CN" sz="1600" kern="1200" dirty="0">
                <a:solidFill>
                  <a:schemeClr val="tx1"/>
                </a:solidFill>
                <a:effectLst/>
                <a:latin typeface="微软雅黑" panose="020B0503020204020204" charset="-122"/>
                <a:ea typeface="微软雅黑" panose="020B0503020204020204" charset="-122"/>
                <a:cs typeface="+mn-cs"/>
              </a:rPr>
              <a:t>f</a:t>
            </a:r>
            <a:r>
              <a:rPr lang="zh-CN" altLang="en-US" sz="1600" kern="1200" dirty="0">
                <a:solidFill>
                  <a:schemeClr val="tx1"/>
                </a:solidFill>
                <a:effectLst/>
                <a:latin typeface="微软雅黑" panose="020B0503020204020204" charset="-122"/>
                <a:ea typeface="微软雅黑" panose="020B0503020204020204" charset="-122"/>
                <a:cs typeface="+mn-cs"/>
              </a:rPr>
              <a:t>就是图中黄色</a:t>
            </a:r>
            <a:r>
              <a:rPr lang="zh-CN" altLang="en-US" sz="1600" kern="1200" dirty="0">
                <a:solidFill>
                  <a:schemeClr val="tx1"/>
                </a:solidFill>
                <a:effectLst/>
                <a:latin typeface="微软雅黑" panose="020B0503020204020204" charset="-122"/>
                <a:ea typeface="微软雅黑" panose="020B0503020204020204" charset="-122"/>
                <a:cs typeface="+mn-cs"/>
              </a:rPr>
              <a:t>部分所示的</a:t>
            </a:r>
            <a:r>
              <a:rPr lang="en-US" altLang="zh-CN" sz="1600" kern="1200" dirty="0">
                <a:solidFill>
                  <a:schemeClr val="tx1"/>
                </a:solidFill>
                <a:effectLst/>
                <a:latin typeface="微软雅黑" panose="020B0503020204020204" charset="-122"/>
                <a:ea typeface="微软雅黑" panose="020B0503020204020204" charset="-122"/>
                <a:cs typeface="+mn-cs"/>
              </a:rPr>
              <a:t>ARE</a:t>
            </a:r>
            <a:r>
              <a:rPr lang="zh-CN" altLang="en-US" sz="1600" kern="1200" dirty="0">
                <a:solidFill>
                  <a:schemeClr val="tx1"/>
                </a:solidFill>
                <a:effectLst/>
                <a:latin typeface="微软雅黑" panose="020B0503020204020204" charset="-122"/>
                <a:ea typeface="微软雅黑" panose="020B0503020204020204" charset="-122"/>
                <a:cs typeface="+mn-cs"/>
              </a:rPr>
              <a:t>模块。</a:t>
            </a:r>
            <a:endParaRPr lang="zh-CN" altLang="en-US" sz="1600" kern="1200" dirty="0">
              <a:solidFill>
                <a:schemeClr val="tx1"/>
              </a:solidFill>
              <a:effectLst/>
              <a:latin typeface="微软雅黑" panose="020B0503020204020204" charset="-122"/>
              <a:ea typeface="微软雅黑" panose="020B0503020204020204" charset="-122"/>
              <a:cs typeface="+mn-cs"/>
            </a:endParaRPr>
          </a:p>
          <a:p>
            <a:pPr algn="just"/>
            <a:r>
              <a:rPr lang="zh-CN" altLang="en-US" sz="1600" kern="1200" dirty="0">
                <a:solidFill>
                  <a:schemeClr val="tx1"/>
                </a:solidFill>
                <a:effectLst/>
                <a:latin typeface="微软雅黑" panose="020B0503020204020204" charset="-122"/>
                <a:ea typeface="微软雅黑" panose="020B0503020204020204" charset="-122"/>
                <a:cs typeface="+mn-cs"/>
              </a:rPr>
              <a:t>然后，这些聚合的特征被馈送到控制策略的共享解码器中，解码器输出的张量输入呆策略网络中生成动作的概率分布，最后采样获得</a:t>
            </a:r>
            <a:r>
              <a:rPr lang="zh-CN" altLang="en-US" sz="1600" kern="1200" dirty="0">
                <a:solidFill>
                  <a:schemeClr val="tx1"/>
                </a:solidFill>
                <a:effectLst/>
                <a:latin typeface="微软雅黑" panose="020B0503020204020204" charset="-122"/>
                <a:ea typeface="微软雅黑" panose="020B0503020204020204" charset="-122"/>
                <a:cs typeface="+mn-cs"/>
              </a:rPr>
              <a:t>动作。</a:t>
            </a:r>
            <a:endParaRPr lang="zh-CN" altLang="en-US" sz="1600" kern="1200" dirty="0">
              <a:solidFill>
                <a:schemeClr val="tx1"/>
              </a:solidFill>
              <a:effectLst/>
              <a:latin typeface="微软雅黑" panose="020B0503020204020204" charset="-122"/>
              <a:ea typeface="微软雅黑" panose="020B0503020204020204" charset="-122"/>
              <a:cs typeface="+mn-cs"/>
            </a:endParaRPr>
          </a:p>
          <a:p>
            <a:pPr algn="just"/>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sz="1600" kern="1200" dirty="0">
                <a:solidFill>
                  <a:schemeClr val="tx1"/>
                </a:solidFill>
                <a:effectLst/>
                <a:latin typeface="微软雅黑" panose="020B0503020204020204" charset="-122"/>
                <a:ea typeface="微软雅黑" panose="020B0503020204020204" charset="-122"/>
                <a:cs typeface="+mn-cs"/>
              </a:rPr>
              <a:t>ARE</a:t>
            </a:r>
            <a:r>
              <a:rPr lang="zh-CN" altLang="en-US" sz="1600" kern="1200" dirty="0">
                <a:solidFill>
                  <a:schemeClr val="tx1"/>
                </a:solidFill>
                <a:effectLst/>
                <a:latin typeface="微软雅黑" panose="020B0503020204020204" charset="-122"/>
                <a:ea typeface="微软雅黑" panose="020B0503020204020204" charset="-122"/>
                <a:cs typeface="+mn-cs"/>
              </a:rPr>
              <a:t>使用</a:t>
            </a:r>
            <a:r>
              <a:rPr lang="en-US" sz="1600" kern="1200" dirty="0">
                <a:solidFill>
                  <a:schemeClr val="tx1"/>
                </a:solidFill>
                <a:effectLst/>
                <a:latin typeface="微软雅黑" panose="020B0503020204020204" charset="-122"/>
                <a:ea typeface="微软雅黑" panose="020B0503020204020204" charset="-122"/>
                <a:cs typeface="+mn-cs"/>
              </a:rPr>
              <a:t>Ea</a:t>
            </a:r>
            <a:r>
              <a:rPr lang="zh-CN" altLang="en-US" sz="1600" kern="1200" dirty="0">
                <a:solidFill>
                  <a:schemeClr val="tx1"/>
                </a:solidFill>
                <a:effectLst/>
                <a:latin typeface="微软雅黑" panose="020B0503020204020204" charset="-122"/>
                <a:ea typeface="微软雅黑" panose="020B0503020204020204" charset="-122"/>
                <a:cs typeface="+mn-cs"/>
              </a:rPr>
              <a:t>编码器计算智能体</a:t>
            </a:r>
            <a:r>
              <a:rPr lang="en-US" altLang="zh-CN" sz="1600" kern="1200" dirty="0">
                <a:solidFill>
                  <a:schemeClr val="tx1"/>
                </a:solidFill>
                <a:effectLst/>
                <a:latin typeface="微软雅黑" panose="020B0503020204020204" charset="-122"/>
                <a:ea typeface="微软雅黑" panose="020B0503020204020204" charset="-122"/>
                <a:cs typeface="+mn-cs"/>
              </a:rPr>
              <a:t>i</a:t>
            </a:r>
            <a:r>
              <a:rPr lang="zh-CN" altLang="en-US" sz="1600" kern="1200" dirty="0">
                <a:solidFill>
                  <a:schemeClr val="tx1"/>
                </a:solidFill>
                <a:effectLst/>
                <a:latin typeface="微软雅黑" panose="020B0503020204020204" charset="-122"/>
                <a:ea typeface="微软雅黑" panose="020B0503020204020204" charset="-122"/>
                <a:cs typeface="+mn-cs"/>
              </a:rPr>
              <a:t>和智能体</a:t>
            </a:r>
            <a:r>
              <a:rPr lang="en-US" altLang="zh-CN" sz="1600" kern="1200" dirty="0">
                <a:solidFill>
                  <a:schemeClr val="tx1"/>
                </a:solidFill>
                <a:effectLst/>
                <a:latin typeface="微软雅黑" panose="020B0503020204020204" charset="-122"/>
                <a:ea typeface="微软雅黑" panose="020B0503020204020204" charset="-122"/>
                <a:cs typeface="+mn-cs"/>
              </a:rPr>
              <a:t>j</a:t>
            </a:r>
            <a:r>
              <a:rPr lang="zh-CN" altLang="en-US" sz="1600" kern="1200" dirty="0">
                <a:solidFill>
                  <a:schemeClr val="tx1"/>
                </a:solidFill>
                <a:effectLst/>
                <a:latin typeface="微软雅黑" panose="020B0503020204020204" charset="-122"/>
                <a:ea typeface="微软雅黑" panose="020B0503020204020204" charset="-122"/>
                <a:cs typeface="+mn-cs"/>
              </a:rPr>
              <a:t>之间的计算注意力分数，输入为智能体</a:t>
            </a:r>
            <a:r>
              <a:rPr lang="en-US" altLang="zh-CN" sz="1600" kern="1200" dirty="0">
                <a:solidFill>
                  <a:schemeClr val="tx1"/>
                </a:solidFill>
                <a:effectLst/>
                <a:latin typeface="微软雅黑" panose="020B0503020204020204" charset="-122"/>
                <a:ea typeface="微软雅黑" panose="020B0503020204020204" charset="-122"/>
                <a:cs typeface="+mn-cs"/>
              </a:rPr>
              <a:t>i</a:t>
            </a:r>
            <a:r>
              <a:rPr lang="zh-CN" altLang="en-US" sz="1600" kern="1200" dirty="0">
                <a:solidFill>
                  <a:schemeClr val="tx1"/>
                </a:solidFill>
                <a:effectLst/>
                <a:latin typeface="微软雅黑" panose="020B0503020204020204" charset="-122"/>
                <a:ea typeface="微软雅黑" panose="020B0503020204020204" charset="-122"/>
                <a:cs typeface="+mn-cs"/>
              </a:rPr>
              <a:t>和智能体</a:t>
            </a:r>
            <a:r>
              <a:rPr lang="en-US" altLang="zh-CN" sz="1600" kern="1200" dirty="0">
                <a:solidFill>
                  <a:schemeClr val="tx1"/>
                </a:solidFill>
                <a:effectLst/>
                <a:latin typeface="微软雅黑" panose="020B0503020204020204" charset="-122"/>
                <a:ea typeface="微软雅黑" panose="020B0503020204020204" charset="-122"/>
                <a:cs typeface="+mn-cs"/>
              </a:rPr>
              <a:t>j</a:t>
            </a:r>
            <a:r>
              <a:rPr lang="zh-CN" altLang="en-US" sz="1600" kern="1200" dirty="0">
                <a:solidFill>
                  <a:schemeClr val="tx1"/>
                </a:solidFill>
                <a:effectLst/>
                <a:latin typeface="微软雅黑" panose="020B0503020204020204" charset="-122"/>
                <a:ea typeface="微软雅黑" panose="020B0503020204020204" charset="-122"/>
                <a:cs typeface="+mn-cs"/>
              </a:rPr>
              <a:t>经过</a:t>
            </a:r>
            <a:r>
              <a:rPr lang="en-US" altLang="zh-CN" sz="1600" kern="1200" dirty="0">
                <a:solidFill>
                  <a:schemeClr val="tx1"/>
                </a:solidFill>
                <a:effectLst/>
                <a:latin typeface="微软雅黑" panose="020B0503020204020204" charset="-122"/>
                <a:ea typeface="微软雅黑" panose="020B0503020204020204" charset="-122"/>
                <a:cs typeface="+mn-cs"/>
              </a:rPr>
              <a:t>Ec</a:t>
            </a:r>
            <a:r>
              <a:rPr lang="zh-CN" altLang="en-US" sz="1600" kern="1200" dirty="0">
                <a:solidFill>
                  <a:schemeClr val="tx1"/>
                </a:solidFill>
                <a:effectLst/>
                <a:latin typeface="微软雅黑" panose="020B0503020204020204" charset="-122"/>
                <a:ea typeface="微软雅黑" panose="020B0503020204020204" charset="-122"/>
                <a:cs typeface="+mn-cs"/>
              </a:rPr>
              <a:t>得到的特征以及除了智能体</a:t>
            </a:r>
            <a:r>
              <a:rPr lang="en-US" altLang="zh-CN" sz="1600" kern="1200" dirty="0">
                <a:solidFill>
                  <a:schemeClr val="tx1"/>
                </a:solidFill>
                <a:effectLst/>
                <a:latin typeface="微软雅黑" panose="020B0503020204020204" charset="-122"/>
                <a:ea typeface="微软雅黑" panose="020B0503020204020204" charset="-122"/>
                <a:cs typeface="+mn-cs"/>
              </a:rPr>
              <a:t>i</a:t>
            </a:r>
            <a:r>
              <a:rPr lang="zh-CN" altLang="en-US" sz="1600" kern="1200" dirty="0">
                <a:solidFill>
                  <a:schemeClr val="tx1"/>
                </a:solidFill>
                <a:effectLst/>
                <a:latin typeface="微软雅黑" panose="020B0503020204020204" charset="-122"/>
                <a:ea typeface="微软雅黑" panose="020B0503020204020204" charset="-122"/>
                <a:cs typeface="+mn-cs"/>
              </a:rPr>
              <a:t>和智能体</a:t>
            </a:r>
            <a:r>
              <a:rPr lang="en-US" altLang="zh-CN" sz="1600" kern="1200" dirty="0">
                <a:solidFill>
                  <a:schemeClr val="tx1"/>
                </a:solidFill>
                <a:effectLst/>
                <a:latin typeface="微软雅黑" panose="020B0503020204020204" charset="-122"/>
                <a:ea typeface="微软雅黑" panose="020B0503020204020204" charset="-122"/>
                <a:cs typeface="+mn-cs"/>
              </a:rPr>
              <a:t>j</a:t>
            </a:r>
            <a:r>
              <a:rPr lang="zh-CN" altLang="en-US" sz="1600" kern="1200" dirty="0">
                <a:solidFill>
                  <a:schemeClr val="tx1"/>
                </a:solidFill>
                <a:effectLst/>
                <a:latin typeface="微软雅黑" panose="020B0503020204020204" charset="-122"/>
                <a:ea typeface="微软雅黑" panose="020B0503020204020204" charset="-122"/>
                <a:cs typeface="+mn-cs"/>
              </a:rPr>
              <a:t>以外其他智能体通过编码器</a:t>
            </a:r>
            <a:r>
              <a:rPr lang="en-US" altLang="zh-CN" sz="1600" kern="1200" dirty="0">
                <a:solidFill>
                  <a:schemeClr val="tx1"/>
                </a:solidFill>
                <a:effectLst/>
                <a:latin typeface="微软雅黑" panose="020B0503020204020204" charset="-122"/>
                <a:ea typeface="微软雅黑" panose="020B0503020204020204" charset="-122"/>
                <a:cs typeface="+mn-cs"/>
              </a:rPr>
              <a:t>Ec</a:t>
            </a:r>
            <a:r>
              <a:rPr lang="zh-CN" altLang="en-US" sz="1600" kern="1200" dirty="0">
                <a:solidFill>
                  <a:schemeClr val="tx1"/>
                </a:solidFill>
                <a:effectLst/>
                <a:latin typeface="微软雅黑" panose="020B0503020204020204" charset="-122"/>
                <a:ea typeface="微软雅黑" panose="020B0503020204020204" charset="-122"/>
                <a:cs typeface="+mn-cs"/>
              </a:rPr>
              <a:t>后的平均值，如公式</a:t>
            </a:r>
            <a:r>
              <a:rPr lang="en-US" altLang="zh-CN" sz="1600" kern="1200" dirty="0">
                <a:solidFill>
                  <a:schemeClr val="tx1"/>
                </a:solidFill>
                <a:effectLst/>
                <a:latin typeface="微软雅黑" panose="020B0503020204020204" charset="-122"/>
                <a:ea typeface="微软雅黑" panose="020B0503020204020204" charset="-122"/>
                <a:cs typeface="+mn-cs"/>
              </a:rPr>
              <a:t>(2)</a:t>
            </a:r>
            <a:r>
              <a:rPr lang="zh-CN" altLang="en-US" sz="1600" kern="1200" dirty="0">
                <a:solidFill>
                  <a:schemeClr val="tx1"/>
                </a:solidFill>
                <a:effectLst/>
                <a:latin typeface="微软雅黑" panose="020B0503020204020204" charset="-122"/>
                <a:ea typeface="微软雅黑" panose="020B0503020204020204" charset="-122"/>
                <a:cs typeface="+mn-cs"/>
              </a:rPr>
              <a:t>所示</a:t>
            </a:r>
            <a:endParaRPr lang="zh-CN" altLang="en-US" sz="1600" kern="1200" dirty="0">
              <a:solidFill>
                <a:schemeClr val="tx1"/>
              </a:solidFill>
              <a:effectLst/>
              <a:latin typeface="微软雅黑" panose="020B0503020204020204" charset="-122"/>
              <a:ea typeface="微软雅黑" panose="020B0503020204020204" charset="-122"/>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sz="1600" kern="1200" dirty="0">
                <a:solidFill>
                  <a:schemeClr val="tx1"/>
                </a:solidFill>
                <a:effectLst/>
                <a:latin typeface="微软雅黑" panose="020B0503020204020204" charset="-122"/>
                <a:ea typeface="微软雅黑" panose="020B0503020204020204" charset="-122"/>
                <a:cs typeface="+mn-cs"/>
              </a:rPr>
              <a:t>在</a:t>
            </a:r>
            <a:r>
              <a:rPr lang="en-US" altLang="zh-CN" sz="1600" kern="1200" dirty="0">
                <a:solidFill>
                  <a:schemeClr val="tx1"/>
                </a:solidFill>
                <a:effectLst/>
                <a:latin typeface="微软雅黑" panose="020B0503020204020204" charset="-122"/>
                <a:ea typeface="微软雅黑" panose="020B0503020204020204" charset="-122"/>
                <a:cs typeface="+mn-cs"/>
              </a:rPr>
              <a:t>ARE</a:t>
            </a:r>
            <a:r>
              <a:rPr lang="zh-CN" altLang="en-US" sz="1600" kern="1200" dirty="0">
                <a:solidFill>
                  <a:schemeClr val="tx1"/>
                </a:solidFill>
                <a:effectLst/>
                <a:latin typeface="微软雅黑" panose="020B0503020204020204" charset="-122"/>
                <a:ea typeface="微软雅黑" panose="020B0503020204020204" charset="-122"/>
                <a:cs typeface="+mn-cs"/>
              </a:rPr>
              <a:t>中，自我特征也包含在相邻</a:t>
            </a:r>
            <a:r>
              <a:rPr lang="zh-CN" altLang="en-US" sz="1600" kern="1200" dirty="0">
                <a:solidFill>
                  <a:schemeClr val="tx1"/>
                </a:solidFill>
                <a:effectLst/>
                <a:latin typeface="微软雅黑" panose="020B0503020204020204" charset="-122"/>
                <a:ea typeface="微软雅黑" panose="020B0503020204020204" charset="-122"/>
                <a:cs typeface="+mn-cs"/>
              </a:rPr>
              <a:t>智能体特征集中</a:t>
            </a:r>
            <a:endParaRPr lang="zh-CN" altLang="en-US" sz="1600" kern="1200" dirty="0">
              <a:solidFill>
                <a:schemeClr val="tx1"/>
              </a:solidFill>
              <a:effectLst/>
              <a:latin typeface="微软雅黑" panose="020B0503020204020204" charset="-122"/>
              <a:ea typeface="微软雅黑" panose="020B0503020204020204" charset="-122"/>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sz="1600" kern="1200" dirty="0">
                <a:solidFill>
                  <a:schemeClr val="tx1"/>
                </a:solidFill>
                <a:effectLst/>
                <a:latin typeface="微软雅黑" panose="020B0503020204020204" charset="-122"/>
                <a:ea typeface="微软雅黑" panose="020B0503020204020204" charset="-122"/>
                <a:cs typeface="+mn-cs"/>
              </a:rPr>
              <a:t>学习到的注意力系数在邻域集上进行</a:t>
            </a:r>
            <a:r>
              <a:rPr lang="en-US" altLang="zh-CN" dirty="0">
                <a:effectLst/>
                <a:sym typeface="+mn-ea"/>
              </a:rPr>
              <a:t>softmax</a:t>
            </a:r>
            <a:r>
              <a:rPr lang="zh-CN" altLang="en-US" sz="1600" kern="1200" dirty="0">
                <a:solidFill>
                  <a:schemeClr val="tx1"/>
                </a:solidFill>
                <a:effectLst/>
                <a:latin typeface="微软雅黑" panose="020B0503020204020204" charset="-122"/>
                <a:ea typeface="微软雅黑" panose="020B0503020204020204" charset="-122"/>
                <a:cs typeface="+mn-cs"/>
              </a:rPr>
              <a:t>归一化，因此第</a:t>
            </a:r>
            <a:r>
              <a:rPr lang="en-US" altLang="zh-CN" sz="1600" kern="1200" dirty="0">
                <a:solidFill>
                  <a:schemeClr val="tx1"/>
                </a:solidFill>
                <a:effectLst/>
                <a:latin typeface="微软雅黑" panose="020B0503020204020204" charset="-122"/>
                <a:ea typeface="微软雅黑" panose="020B0503020204020204" charset="-122"/>
                <a:cs typeface="+mn-cs"/>
              </a:rPr>
              <a:t>j</a:t>
            </a:r>
            <a:r>
              <a:rPr lang="zh-CN" altLang="en-US" sz="1600" kern="1200" dirty="0">
                <a:solidFill>
                  <a:schemeClr val="tx1"/>
                </a:solidFill>
                <a:effectLst/>
                <a:latin typeface="微软雅黑" panose="020B0503020204020204" charset="-122"/>
                <a:ea typeface="微软雅黑" panose="020B0503020204020204" charset="-122"/>
                <a:cs typeface="+mn-cs"/>
              </a:rPr>
              <a:t>个邻域</a:t>
            </a:r>
            <a:r>
              <a:rPr lang="zh-CN" altLang="en-US" sz="1600" kern="1200" dirty="0">
                <a:solidFill>
                  <a:schemeClr val="tx1"/>
                </a:solidFill>
                <a:effectLst/>
                <a:latin typeface="微软雅黑" panose="020B0503020204020204" charset="-122"/>
                <a:ea typeface="微软雅黑" panose="020B0503020204020204" charset="-122"/>
                <a:cs typeface="+mn-cs"/>
              </a:rPr>
              <a:t>智能体的注意力权重</a:t>
            </a: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1600" kern="1200" dirty="0">
                <a:solidFill>
                  <a:schemeClr val="tx1"/>
                </a:solidFill>
                <a:effectLst/>
                <a:latin typeface="微软雅黑" panose="020B0503020204020204" charset="-122"/>
                <a:ea typeface="微软雅黑" panose="020B0503020204020204" charset="-122"/>
                <a:cs typeface="+mn-cs"/>
              </a:rPr>
              <a:t>最后，这些加权特征通过在邻域集合上求和而被合并，产生固定大小的聚合特征</a:t>
            </a:r>
            <a:endParaRPr lang="zh-CN" altLang="en-US" sz="1600" kern="1200" dirty="0">
              <a:solidFill>
                <a:schemeClr val="tx1"/>
              </a:solidFill>
              <a:effectLst/>
              <a:latin typeface="微软雅黑" panose="020B0503020204020204" charset="-122"/>
              <a:ea typeface="微软雅黑" panose="020B0503020204020204" charset="-122"/>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sz="1600" kern="1200" dirty="0">
                <a:solidFill>
                  <a:schemeClr val="tx1"/>
                </a:solidFill>
                <a:effectLst/>
                <a:latin typeface="微软雅黑" panose="020B0503020204020204" charset="-122"/>
                <a:ea typeface="微软雅黑" panose="020B0503020204020204" charset="-122"/>
                <a:cs typeface="+mn-cs"/>
              </a:rPr>
              <a:t>然后将所有智能体的特征塞进解码器中，通过策略网络生成每个智能体的</a:t>
            </a:r>
            <a:r>
              <a:rPr lang="zh-CN" altLang="en-US" sz="1600" kern="1200" dirty="0">
                <a:solidFill>
                  <a:schemeClr val="tx1"/>
                </a:solidFill>
                <a:effectLst/>
                <a:latin typeface="微软雅黑" panose="020B0503020204020204" charset="-122"/>
                <a:ea typeface="微软雅黑" panose="020B0503020204020204" charset="-122"/>
                <a:cs typeface="+mn-cs"/>
              </a:rPr>
              <a:t>策略</a:t>
            </a: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just"/>
            <a:endParaRPr lang="en-US" altLang="zh-CN" b="0" i="0" dirty="0">
              <a:solidFill>
                <a:srgbClr val="000000"/>
              </a:solidFill>
              <a:effectLst/>
              <a:latin typeface="微软雅黑" panose="020B0503020204020204" charset="-122"/>
              <a:ea typeface="微软雅黑" panose="020B0503020204020204" charset="-122"/>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在多智能体强化学习中学习未来预期认知</a:t>
            </a:r>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en-US" altLang="zh-CN"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en-US" altLang="zh-CN"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en-US" altLang="zh-CN" sz="1600" kern="1200" dirty="0">
                <a:solidFill>
                  <a:schemeClr val="tx1"/>
                </a:solidFill>
                <a:effectLst/>
                <a:latin typeface="微软雅黑" panose="020B0503020204020204" charset="-122"/>
                <a:ea typeface="微软雅黑" panose="020B0503020204020204" charset="-122"/>
                <a:cs typeface="+mn-cs"/>
              </a:rPr>
              <a:t>ARE</a:t>
            </a:r>
            <a:r>
              <a:rPr lang="zh-CN" altLang="en-US" sz="1600" kern="1200" dirty="0">
                <a:solidFill>
                  <a:schemeClr val="tx1"/>
                </a:solidFill>
                <a:effectLst/>
                <a:latin typeface="微软雅黑" panose="020B0503020204020204" charset="-122"/>
                <a:ea typeface="微软雅黑" panose="020B0503020204020204" charset="-122"/>
                <a:cs typeface="+mn-cs"/>
              </a:rPr>
              <a:t>是一种基于神经网络的结构，它利用注意力机制有选择地聚集邻域信息，通过强化学习进行端到端的训练。与现有方法不同，</a:t>
            </a:r>
            <a:r>
              <a:rPr lang="en-US" altLang="zh-CN" sz="1600" kern="1200" dirty="0">
                <a:solidFill>
                  <a:schemeClr val="tx1"/>
                </a:solidFill>
                <a:effectLst/>
                <a:latin typeface="微软雅黑" panose="020B0503020204020204" charset="-122"/>
                <a:ea typeface="微软雅黑" panose="020B0503020204020204" charset="-122"/>
                <a:cs typeface="+mn-cs"/>
              </a:rPr>
              <a:t>ARE</a:t>
            </a:r>
            <a:r>
              <a:rPr lang="zh-CN" altLang="en-US" sz="1600" kern="1200" dirty="0">
                <a:solidFill>
                  <a:schemeClr val="tx1"/>
                </a:solidFill>
                <a:effectLst/>
                <a:latin typeface="微软雅黑" panose="020B0503020204020204" charset="-122"/>
                <a:ea typeface="微软雅黑" panose="020B0503020204020204" charset="-122"/>
                <a:cs typeface="+mn-cs"/>
              </a:rPr>
              <a:t>具有置换不变性、计算效率高、对任意数量的邻居</a:t>
            </a:r>
            <a:r>
              <a:rPr lang="zh-CN" altLang="en-US" sz="1600" kern="1200" dirty="0">
                <a:solidFill>
                  <a:schemeClr val="tx1"/>
                </a:solidFill>
                <a:effectLst/>
                <a:latin typeface="微软雅黑" panose="020B0503020204020204" charset="-122"/>
                <a:ea typeface="微软雅黑" panose="020B0503020204020204" charset="-122"/>
                <a:cs typeface="+mn-cs"/>
              </a:rPr>
              <a:t>均有效。</a:t>
            </a:r>
            <a:endParaRPr lang="zh-CN" altLang="en-US" sz="1600" kern="1200" dirty="0">
              <a:solidFill>
                <a:schemeClr val="tx1"/>
              </a:solidFill>
              <a:effectLst/>
              <a:latin typeface="微软雅黑" panose="020B0503020204020204" charset="-122"/>
              <a:ea typeface="微软雅黑" panose="020B0503020204020204" charset="-122"/>
              <a:cs typeface="+mn-cs"/>
            </a:endParaRPr>
          </a:p>
          <a:p>
            <a:r>
              <a:rPr lang="zh-CN" altLang="en-US" sz="1600" kern="1200" dirty="0">
                <a:solidFill>
                  <a:schemeClr val="tx1"/>
                </a:solidFill>
                <a:effectLst/>
                <a:latin typeface="微软雅黑" panose="020B0503020204020204" charset="-122"/>
                <a:ea typeface="微软雅黑" panose="020B0503020204020204" charset="-122"/>
                <a:cs typeface="+mn-cs"/>
              </a:rPr>
              <a:t>作者们希望这个框架可以为未来的大规模多智能体学习研究提供一些启示。</a:t>
            </a: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用于</a:t>
            </a:r>
            <a:r>
              <a:rPr lang="zh-CN" altLang="en-US" dirty="0">
                <a:sym typeface="+mn-ea"/>
              </a:rPr>
              <a:t>多无人机协同目标围剿的</a:t>
            </a:r>
            <a:r>
              <a:rPr lang="zh-CN" altLang="en-US" dirty="0"/>
              <a:t>基于内在和外在奖励的多</a:t>
            </a:r>
            <a:r>
              <a:rPr lang="zh-CN" altLang="en-US" dirty="0"/>
              <a:t>智能体强化学习</a:t>
            </a:r>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问题描述，研究现状，方法设计，实验结果，未来工作</a:t>
            </a:r>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问题描述，研究现状，方法设计，实验结果，未来工作</a:t>
            </a:r>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在异构无人机的实际应用中，往往难以提供稳定有效的奖励来不断完善策略和指导学习步骤。特别是在多无人机协同包围目标的情况下，由于每个智能体的强化信号非常稀疏，无法通过对每个无人机在每一步的行为进行全面评估来准确地提供，这可能导致学习速度缓慢甚至无法学习。</a:t>
            </a:r>
            <a:endParaRPr lang="zh-CN" altLang="en-US" dirty="0"/>
          </a:p>
          <a:p>
            <a:r>
              <a:rPr lang="zh-CN" altLang="en-US" dirty="0"/>
              <a:t>这篇</a:t>
            </a:r>
            <a:r>
              <a:rPr lang="zh-CN" altLang="en-US" dirty="0"/>
              <a:t>文章受人类学习经验中好奇心为人类探索、发现和获取新知识提供强大动力的启发，提出了一种基于外在和内在奖励的多智能体强化学习方法来协同控制无人机的行为，实现目标包围任务。</a:t>
            </a:r>
            <a:br>
              <a:rPr lang="zh-CN" altLang="en-US" dirty="0"/>
            </a:b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研究现状</a:t>
            </a:r>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主要分为以下四个部分</a:t>
            </a:r>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mc:AlternateContent xmlns:mc="http://schemas.openxmlformats.org/markup-compatibility/2006">
        <mc:Choice xmlns:a14="http://schemas.microsoft.com/office/drawing/2010/main" Requires="a14">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dirty="0">
                    <a:sym typeface="+mn-ea"/>
                  </a:rPr>
                  <a:t>si</a:t>
                </a:r>
                <a:r>
                  <a:rPr lang="zh-CN" altLang="en-US" dirty="0">
                    <a:sym typeface="+mn-ea"/>
                  </a:rPr>
                  <a:t>为每个智能体</a:t>
                </a:r>
                <a:r>
                  <a:rPr lang="zh-CN" altLang="en-US" dirty="0"/>
                  <a:t>状态、</a:t>
                </a:r>
                <a:r>
                  <a:rPr lang="en-US" altLang="zh-CN" dirty="0">
                    <a:sym typeface="+mn-ea"/>
                  </a:rPr>
                  <a:t>ai</a:t>
                </a:r>
                <a:r>
                  <a:rPr lang="zh-CN" altLang="en-US" dirty="0">
                    <a:sym typeface="+mn-ea"/>
                  </a:rPr>
                  <a:t>为每个智能体</a:t>
                </a:r>
                <a:r>
                  <a:rPr lang="zh-CN" altLang="en-US" dirty="0"/>
                  <a:t>动作、</a:t>
                </a:r>
                <a:r>
                  <a:rPr lang="en-US" altLang="zh-CN" dirty="0">
                    <a:sym typeface="+mn-ea"/>
                  </a:rPr>
                  <a:t>rexi</a:t>
                </a:r>
                <a:r>
                  <a:rPr lang="zh-CN" altLang="en-US" dirty="0">
                    <a:sym typeface="+mn-ea"/>
                  </a:rPr>
                  <a:t>为每个智能体的</a:t>
                </a:r>
                <a:r>
                  <a:rPr lang="zh-CN" altLang="en-US" dirty="0"/>
                  <a:t>外在奖励，</a:t>
                </a:r>
                <a:r>
                  <a:rPr lang="en-US" altLang="zh-CN" dirty="0">
                    <a:sym typeface="+mn-ea"/>
                  </a:rPr>
                  <a:t>s′i</a:t>
                </a:r>
                <a:r>
                  <a:rPr lang="zh-CN" altLang="en-US" dirty="0"/>
                  <a:t>为每一个智能体下一时刻状态。</a:t>
                </a:r>
                <a:endParaRPr lang="zh-CN" altLang="en-US" dirty="0"/>
              </a:p>
              <a:p>
                <a:pPr marL="0" marR="0" indent="0" algn="l" defTabSz="914400" rtl="0" eaLnBrk="1" fontAlgn="auto" latinLnBrk="0" hangingPunct="1">
                  <a:lnSpc>
                    <a:spcPct val="100000"/>
                  </a:lnSpc>
                  <a:spcBef>
                    <a:spcPts val="0"/>
                  </a:spcBef>
                  <a:spcAft>
                    <a:spcPts val="0"/>
                  </a:spcAft>
                  <a:buClrTx/>
                  <a:buSzTx/>
                  <a:buFontTx/>
                  <a:buNone/>
                  <a:defRPr/>
                </a:pPr>
                <a:r>
                  <a:rPr lang="zh-CN" altLang="en-US" dirty="0"/>
                  <a:t>首先，采用</a:t>
                </a:r>
                <a:r>
                  <a:rPr lang="en-US" altLang="zh-CN" dirty="0"/>
                  <a:t>2</a:t>
                </a:r>
                <a:r>
                  <a:rPr lang="zh-CN" altLang="en-US" dirty="0"/>
                  <a:t>个编码器，输入为当前和下一时刻状态，得到</a:t>
                </a:r>
                <a14:m>
                  <m:oMath xmlns:m="http://schemas.openxmlformats.org/officeDocument/2006/math">
                    <m:r>
                      <a:rPr lang="en-US" altLang="zh-CN" i="1">
                        <a:latin typeface="Cambria Math" panose="02040503050406030204" pitchFamily="18" charset="0"/>
                        <a:cs typeface="Cambria Math" panose="02040503050406030204" pitchFamily="18" charset="0"/>
                      </a:rPr>
                      <m:t>𝜑</m:t>
                    </m:r>
                    <m:r>
                      <a:rPr lang="en-US" altLang="zh-CN" i="1">
                        <a:latin typeface="Cambria Math" panose="02040503050406030204" pitchFamily="18" charset="0"/>
                        <a:cs typeface="Cambria Math" panose="02040503050406030204" pitchFamily="18" charset="0"/>
                      </a:rPr>
                      <m:t>(</m:t>
                    </m:r>
                    <m:sSub>
                      <m:sSubPr>
                        <m:ctrlPr>
                          <a:rPr lang="en-US" altLang="zh-CN" i="1">
                            <a:latin typeface="Cambria Math" panose="02040503050406030204" pitchFamily="18" charset="0"/>
                            <a:cs typeface="Cambria Math" panose="02040503050406030204" pitchFamily="18" charset="0"/>
                          </a:rPr>
                        </m:ctrlPr>
                      </m:sSubPr>
                      <m:e>
                        <m:r>
                          <a:rPr lang="en-US" altLang="zh-CN" i="1">
                            <a:latin typeface="Cambria Math" panose="02040503050406030204" pitchFamily="18" charset="0"/>
                            <a:cs typeface="Cambria Math" panose="02040503050406030204" pitchFamily="18" charset="0"/>
                          </a:rPr>
                          <m:t>𝑆</m:t>
                        </m:r>
                      </m:e>
                      <m:sub>
                        <m:r>
                          <a:rPr lang="en-US" altLang="zh-CN" i="1">
                            <a:latin typeface="Cambria Math" panose="02040503050406030204" pitchFamily="18" charset="0"/>
                            <a:cs typeface="Cambria Math" panose="02040503050406030204" pitchFamily="18" charset="0"/>
                          </a:rPr>
                          <m:t>𝑖</m:t>
                        </m:r>
                      </m:sub>
                    </m:sSub>
                    <m:r>
                      <a:rPr lang="en-US" altLang="zh-CN" i="1">
                        <a:latin typeface="Cambria Math" panose="02040503050406030204" pitchFamily="18" charset="0"/>
                        <a:cs typeface="Cambria Math" panose="02040503050406030204" pitchFamily="18" charset="0"/>
                      </a:rPr>
                      <m:t>)</m:t>
                    </m:r>
                  </m:oMath>
                </a14:m>
                <a:r>
                  <a:rPr lang="zh-CN" altLang="en-US" dirty="0"/>
                  <a:t>和</a:t>
                </a:r>
                <a14:m>
                  <m:oMath xmlns:m="http://schemas.openxmlformats.org/officeDocument/2006/math">
                    <m:r>
                      <a:rPr lang="en-US" altLang="zh-CN" i="1">
                        <a:latin typeface="Cambria Math" panose="02040503050406030204" pitchFamily="18" charset="0"/>
                        <a:cs typeface="Cambria Math" panose="02040503050406030204" pitchFamily="18" charset="0"/>
                      </a:rPr>
                      <m:t>𝜑</m:t>
                    </m:r>
                    <m:r>
                      <a:rPr lang="en-US" altLang="zh-CN" i="1">
                        <a:latin typeface="Cambria Math" panose="02040503050406030204" pitchFamily="18" charset="0"/>
                        <a:cs typeface="Cambria Math" panose="02040503050406030204" pitchFamily="18" charset="0"/>
                      </a:rPr>
                      <m:t>(</m:t>
                    </m:r>
                    <m:sSubSup>
                      <m:sSubSupPr>
                        <m:ctrlPr>
                          <a:rPr lang="en-US" altLang="zh-CN" i="1">
                            <a:latin typeface="Cambria Math" panose="02040503050406030204" pitchFamily="18" charset="0"/>
                            <a:cs typeface="Cambria Math" panose="02040503050406030204" pitchFamily="18" charset="0"/>
                          </a:rPr>
                        </m:ctrlPr>
                      </m:sSubSupPr>
                      <m:e>
                        <m:r>
                          <a:rPr lang="en-US" altLang="zh-CN" i="1">
                            <a:latin typeface="Cambria Math" panose="02040503050406030204" pitchFamily="18" charset="0"/>
                            <a:cs typeface="Cambria Math" panose="02040503050406030204" pitchFamily="18" charset="0"/>
                          </a:rPr>
                          <m:t>𝑆</m:t>
                        </m:r>
                      </m:e>
                      <m:sub>
                        <m:r>
                          <a:rPr lang="en-US" altLang="zh-CN" i="1">
                            <a:latin typeface="Cambria Math" panose="02040503050406030204" pitchFamily="18" charset="0"/>
                            <a:cs typeface="Cambria Math" panose="02040503050406030204" pitchFamily="18" charset="0"/>
                          </a:rPr>
                          <m:t>𝑖</m:t>
                        </m:r>
                      </m:sub>
                      <m:sup>
                        <m:r>
                          <a:rPr lang="en-US" altLang="zh-CN" i="1">
                            <a:latin typeface="Cambria Math" panose="02040503050406030204" pitchFamily="18" charset="0"/>
                            <a:cs typeface="Cambria Math" panose="02040503050406030204" pitchFamily="18" charset="0"/>
                          </a:rPr>
                          <m:t>’</m:t>
                        </m:r>
                      </m:sup>
                    </m:sSubSup>
                    <m:r>
                      <a:rPr lang="en-US" altLang="zh-CN" i="1">
                        <a:latin typeface="Cambria Math" panose="02040503050406030204" pitchFamily="18" charset="0"/>
                        <a:cs typeface="Cambria Math" panose="02040503050406030204" pitchFamily="18" charset="0"/>
                      </a:rPr>
                      <m:t>)</m:t>
                    </m:r>
                  </m:oMath>
                </a14:m>
                <a:r>
                  <a:rPr lang="zh-CN" altLang="en-US">
                    <a:latin typeface="Cambria Math" panose="02040503050406030204" pitchFamily="18" charset="0"/>
                    <a:cs typeface="Cambria Math" panose="02040503050406030204" pitchFamily="18" charset="0"/>
                  </a:rPr>
                  <a:t>，然后将</a:t>
                </a:r>
                <a14:m>
                  <m:oMath xmlns:m="http://schemas.openxmlformats.org/officeDocument/2006/math">
                    <m:r>
                      <a:rPr lang="en-US" altLang="zh-CN" i="1">
                        <a:latin typeface="Cambria Math" panose="02040503050406030204" pitchFamily="18" charset="0"/>
                        <a:cs typeface="Cambria Math" panose="02040503050406030204" pitchFamily="18" charset="0"/>
                      </a:rPr>
                      <m:t>𝜑</m:t>
                    </m:r>
                    <m:r>
                      <a:rPr lang="en-US" altLang="zh-CN" i="1">
                        <a:latin typeface="Cambria Math" panose="02040503050406030204" pitchFamily="18" charset="0"/>
                        <a:cs typeface="Cambria Math" panose="02040503050406030204" pitchFamily="18" charset="0"/>
                      </a:rPr>
                      <m:t>(</m:t>
                    </m:r>
                    <m:sSub>
                      <m:sSubPr>
                        <m:ctrlPr>
                          <a:rPr lang="en-US" altLang="zh-CN" i="1">
                            <a:latin typeface="Cambria Math" panose="02040503050406030204" pitchFamily="18" charset="0"/>
                            <a:cs typeface="Cambria Math" panose="02040503050406030204" pitchFamily="18" charset="0"/>
                          </a:rPr>
                        </m:ctrlPr>
                      </m:sSubPr>
                      <m:e>
                        <m:r>
                          <a:rPr lang="en-US" altLang="zh-CN" i="1">
                            <a:latin typeface="Cambria Math" panose="02040503050406030204" pitchFamily="18" charset="0"/>
                            <a:cs typeface="Cambria Math" panose="02040503050406030204" pitchFamily="18" charset="0"/>
                          </a:rPr>
                          <m:t>𝑆</m:t>
                        </m:r>
                      </m:e>
                      <m:sub>
                        <m:r>
                          <a:rPr lang="en-US" altLang="zh-CN" i="1">
                            <a:latin typeface="Cambria Math" panose="02040503050406030204" pitchFamily="18" charset="0"/>
                            <a:cs typeface="Cambria Math" panose="02040503050406030204" pitchFamily="18" charset="0"/>
                          </a:rPr>
                          <m:t>𝑖</m:t>
                        </m:r>
                      </m:sub>
                    </m:sSub>
                    <m:r>
                      <a:rPr lang="en-US" altLang="zh-CN" i="1">
                        <a:latin typeface="Cambria Math" panose="02040503050406030204" pitchFamily="18" charset="0"/>
                        <a:cs typeface="Cambria Math" panose="02040503050406030204" pitchFamily="18" charset="0"/>
                      </a:rPr>
                      <m:t>)</m:t>
                    </m:r>
                  </m:oMath>
                </a14:m>
                <a:r>
                  <a:rPr lang="zh-CN" altLang="en-US">
                    <a:latin typeface="Cambria Math" panose="02040503050406030204" pitchFamily="18" charset="0"/>
                    <a:cs typeface="Cambria Math" panose="02040503050406030204" pitchFamily="18" charset="0"/>
                  </a:rPr>
                  <a:t>输入到前向模块中，得到</a:t>
                </a:r>
                <a14:m>
                  <m:oMath xmlns:m="http://schemas.openxmlformats.org/officeDocument/2006/math">
                    <m:acc>
                      <m:accPr>
                        <m:ctrlPr>
                          <a:rPr lang="en-US" altLang="zh-CN" i="1">
                            <a:latin typeface="Cambria Math" panose="02040503050406030204" pitchFamily="18" charset="0"/>
                            <a:cs typeface="Cambria Math" panose="02040503050406030204" pitchFamily="18" charset="0"/>
                          </a:rPr>
                        </m:ctrlPr>
                      </m:accPr>
                      <m:e>
                        <m:r>
                          <a:rPr lang="en-US" altLang="zh-CN" i="1">
                            <a:latin typeface="Cambria Math" panose="02040503050406030204" pitchFamily="18" charset="0"/>
                            <a:cs typeface="Cambria Math" panose="02040503050406030204" pitchFamily="18" charset="0"/>
                          </a:rPr>
                          <m:t>𝜑</m:t>
                        </m:r>
                      </m:e>
                    </m:acc>
                    <m:r>
                      <a:rPr lang="en-US" altLang="zh-CN" i="1">
                        <a:latin typeface="Cambria Math" panose="02040503050406030204" pitchFamily="18" charset="0"/>
                        <a:cs typeface="Cambria Math" panose="02040503050406030204" pitchFamily="18" charset="0"/>
                      </a:rPr>
                      <m:t>(</m:t>
                    </m:r>
                    <m:sSubSup>
                      <m:sSubSupPr>
                        <m:ctrlPr>
                          <a:rPr lang="en-US" altLang="zh-CN" i="1">
                            <a:latin typeface="Cambria Math" panose="02040503050406030204" pitchFamily="18" charset="0"/>
                            <a:cs typeface="Cambria Math" panose="02040503050406030204" pitchFamily="18" charset="0"/>
                          </a:rPr>
                        </m:ctrlPr>
                      </m:sSubSupPr>
                      <m:e>
                        <m:r>
                          <a:rPr lang="en-US" altLang="zh-CN" i="1">
                            <a:latin typeface="Cambria Math" panose="02040503050406030204" pitchFamily="18" charset="0"/>
                            <a:cs typeface="Cambria Math" panose="02040503050406030204" pitchFamily="18" charset="0"/>
                          </a:rPr>
                          <m:t>𝑆</m:t>
                        </m:r>
                      </m:e>
                      <m:sub>
                        <m:r>
                          <a:rPr lang="en-US" altLang="zh-CN" i="1">
                            <a:latin typeface="Cambria Math" panose="02040503050406030204" pitchFamily="18" charset="0"/>
                            <a:cs typeface="Cambria Math" panose="02040503050406030204" pitchFamily="18" charset="0"/>
                          </a:rPr>
                          <m:t>𝑖</m:t>
                        </m:r>
                      </m:sub>
                      <m:sup>
                        <m:r>
                          <a:rPr lang="en-US" altLang="zh-CN" i="1">
                            <a:latin typeface="Cambria Math" panose="02040503050406030204" pitchFamily="18" charset="0"/>
                            <a:cs typeface="Cambria Math" panose="02040503050406030204" pitchFamily="18" charset="0"/>
                          </a:rPr>
                          <m:t>’</m:t>
                        </m:r>
                      </m:sup>
                    </m:sSubSup>
                    <m:r>
                      <a:rPr lang="en-US" altLang="zh-CN" i="1">
                        <a:latin typeface="Cambria Math" panose="02040503050406030204" pitchFamily="18" charset="0"/>
                        <a:cs typeface="Cambria Math" panose="02040503050406030204" pitchFamily="18" charset="0"/>
                      </a:rPr>
                      <m:t>)</m:t>
                    </m:r>
                  </m:oMath>
                </a14:m>
                <a:r>
                  <a:rPr lang="zh-CN" altLang="en-US">
                    <a:latin typeface="Cambria Math" panose="02040503050406030204" pitchFamily="18" charset="0"/>
                    <a:cs typeface="Cambria Math" panose="02040503050406030204" pitchFamily="18" charset="0"/>
                  </a:rPr>
                  <a:t>。</a:t>
                </a:r>
                <a:endParaRPr lang="zh-CN" altLang="en-US">
                  <a:latin typeface="Cambria Math" panose="02040503050406030204" pitchFamily="18" charset="0"/>
                  <a:cs typeface="Cambria Math" panose="02040503050406030204" pitchFamily="18" charset="0"/>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a:latin typeface="Cambria Math" panose="02040503050406030204" pitchFamily="18" charset="0"/>
                    <a:cs typeface="Cambria Math" panose="02040503050406030204" pitchFamily="18" charset="0"/>
                  </a:rPr>
                  <a:t>作者希望最小化</a:t>
                </a:r>
                <a14:m>
                  <m:oMath xmlns:m="http://schemas.openxmlformats.org/officeDocument/2006/math">
                    <m:acc>
                      <m:accPr>
                        <m:ctrlPr>
                          <a:rPr lang="en-US" altLang="zh-CN" i="1">
                            <a:latin typeface="Cambria Math" panose="02040503050406030204" pitchFamily="18" charset="0"/>
                            <a:cs typeface="Cambria Math" panose="02040503050406030204" pitchFamily="18" charset="0"/>
                          </a:rPr>
                        </m:ctrlPr>
                      </m:accPr>
                      <m:e>
                        <m:r>
                          <a:rPr lang="en-US" altLang="zh-CN" i="1">
                            <a:latin typeface="Cambria Math" panose="02040503050406030204" pitchFamily="18" charset="0"/>
                            <a:cs typeface="Cambria Math" panose="02040503050406030204" pitchFamily="18" charset="0"/>
                          </a:rPr>
                          <m:t>𝜑</m:t>
                        </m:r>
                      </m:e>
                    </m:acc>
                    <m:r>
                      <a:rPr lang="en-US" altLang="zh-CN" i="1">
                        <a:latin typeface="Cambria Math" panose="02040503050406030204" pitchFamily="18" charset="0"/>
                        <a:cs typeface="Cambria Math" panose="02040503050406030204" pitchFamily="18" charset="0"/>
                      </a:rPr>
                      <m:t>(</m:t>
                    </m:r>
                    <m:sSubSup>
                      <m:sSubSupPr>
                        <m:ctrlPr>
                          <a:rPr lang="en-US" altLang="zh-CN" i="1">
                            <a:latin typeface="Cambria Math" panose="02040503050406030204" pitchFamily="18" charset="0"/>
                            <a:cs typeface="Cambria Math" panose="02040503050406030204" pitchFamily="18" charset="0"/>
                          </a:rPr>
                        </m:ctrlPr>
                      </m:sSubSupPr>
                      <m:e>
                        <m:r>
                          <a:rPr lang="en-US" altLang="zh-CN" i="1">
                            <a:latin typeface="Cambria Math" panose="02040503050406030204" pitchFamily="18" charset="0"/>
                            <a:cs typeface="Cambria Math" panose="02040503050406030204" pitchFamily="18" charset="0"/>
                          </a:rPr>
                          <m:t>𝑆</m:t>
                        </m:r>
                      </m:e>
                      <m:sub>
                        <m:r>
                          <a:rPr lang="en-US" altLang="zh-CN" i="1">
                            <a:latin typeface="Cambria Math" panose="02040503050406030204" pitchFamily="18" charset="0"/>
                            <a:cs typeface="Cambria Math" panose="02040503050406030204" pitchFamily="18" charset="0"/>
                          </a:rPr>
                          <m:t>𝑖</m:t>
                        </m:r>
                      </m:sub>
                      <m:sup>
                        <m:r>
                          <a:rPr lang="en-US" altLang="zh-CN" i="1">
                            <a:latin typeface="Cambria Math" panose="02040503050406030204" pitchFamily="18" charset="0"/>
                            <a:cs typeface="Cambria Math" panose="02040503050406030204" pitchFamily="18" charset="0"/>
                          </a:rPr>
                          <m:t>’</m:t>
                        </m:r>
                      </m:sup>
                    </m:sSubSup>
                    <m:r>
                      <a:rPr lang="en-US" altLang="zh-CN" i="1">
                        <a:latin typeface="Cambria Math" panose="02040503050406030204" pitchFamily="18" charset="0"/>
                        <a:cs typeface="Cambria Math" panose="02040503050406030204" pitchFamily="18" charset="0"/>
                      </a:rPr>
                      <m:t>)</m:t>
                    </m:r>
                  </m:oMath>
                </a14:m>
                <a:r>
                  <a:rPr lang="zh-CN" altLang="en-US">
                    <a:latin typeface="Cambria Math" panose="02040503050406030204" pitchFamily="18" charset="0"/>
                    <a:cs typeface="Cambria Math" panose="02040503050406030204" pitchFamily="18" charset="0"/>
                  </a:rPr>
                  <a:t>和</a:t>
                </a:r>
                <a14:m>
                  <m:oMath xmlns:m="http://schemas.openxmlformats.org/officeDocument/2006/math">
                    <m:r>
                      <a:rPr lang="en-US" altLang="zh-CN" i="1">
                        <a:latin typeface="Cambria Math" panose="02040503050406030204" pitchFamily="18" charset="0"/>
                        <a:cs typeface="Cambria Math" panose="02040503050406030204" pitchFamily="18" charset="0"/>
                      </a:rPr>
                      <m:t>𝜑</m:t>
                    </m:r>
                    <m:r>
                      <a:rPr lang="en-US" altLang="zh-CN" i="1">
                        <a:latin typeface="Cambria Math" panose="02040503050406030204" pitchFamily="18" charset="0"/>
                        <a:cs typeface="Cambria Math" panose="02040503050406030204" pitchFamily="18" charset="0"/>
                      </a:rPr>
                      <m:t>(</m:t>
                    </m:r>
                    <m:sSubSup>
                      <m:sSubSupPr>
                        <m:ctrlPr>
                          <a:rPr lang="en-US" altLang="zh-CN" i="1">
                            <a:latin typeface="Cambria Math" panose="02040503050406030204" pitchFamily="18" charset="0"/>
                            <a:cs typeface="Cambria Math" panose="02040503050406030204" pitchFamily="18" charset="0"/>
                          </a:rPr>
                        </m:ctrlPr>
                      </m:sSubSupPr>
                      <m:e>
                        <m:r>
                          <a:rPr lang="en-US" altLang="zh-CN" i="1">
                            <a:latin typeface="Cambria Math" panose="02040503050406030204" pitchFamily="18" charset="0"/>
                            <a:cs typeface="Cambria Math" panose="02040503050406030204" pitchFamily="18" charset="0"/>
                          </a:rPr>
                          <m:t>𝑆</m:t>
                        </m:r>
                      </m:e>
                      <m:sub>
                        <m:r>
                          <a:rPr lang="en-US" altLang="zh-CN" i="1">
                            <a:latin typeface="Cambria Math" panose="02040503050406030204" pitchFamily="18" charset="0"/>
                            <a:cs typeface="Cambria Math" panose="02040503050406030204" pitchFamily="18" charset="0"/>
                          </a:rPr>
                          <m:t>𝑖</m:t>
                        </m:r>
                      </m:sub>
                      <m:sup>
                        <m:r>
                          <a:rPr lang="en-US" altLang="zh-CN" i="1">
                            <a:latin typeface="Cambria Math" panose="02040503050406030204" pitchFamily="18" charset="0"/>
                            <a:cs typeface="Cambria Math" panose="02040503050406030204" pitchFamily="18" charset="0"/>
                          </a:rPr>
                          <m:t>’</m:t>
                        </m:r>
                      </m:sup>
                    </m:sSubSup>
                    <m:r>
                      <a:rPr lang="en-US" altLang="zh-CN" i="1">
                        <a:latin typeface="Cambria Math" panose="02040503050406030204" pitchFamily="18" charset="0"/>
                        <a:cs typeface="Cambria Math" panose="02040503050406030204" pitchFamily="18" charset="0"/>
                      </a:rPr>
                      <m:t>)</m:t>
                    </m:r>
                    <m:r>
                      <a:rPr lang="zh-CN" altLang="en-US" i="1">
                        <a:latin typeface="Cambria Math" panose="02040503050406030204" pitchFamily="18" charset="0"/>
                        <a:ea typeface="MS Mincho" charset="0"/>
                        <a:cs typeface="Cambria Math" panose="02040503050406030204" pitchFamily="18" charset="0"/>
                      </a:rPr>
                      <m:t>之间的差异</m:t>
                    </m:r>
                  </m:oMath>
                </a14:m>
                <a:r>
                  <a:rPr lang="zh-CN" altLang="en-US">
                    <a:latin typeface="Cambria Math" panose="02040503050406030204" pitchFamily="18" charset="0"/>
                    <a:ea typeface="MS Mincho" charset="0"/>
                    <a:cs typeface="Cambria Math" panose="02040503050406030204" pitchFamily="18" charset="0"/>
                  </a:rPr>
                  <a:t>，采用公式</a:t>
                </a:r>
                <a:r>
                  <a:rPr lang="en-US" altLang="zh-CN">
                    <a:latin typeface="Cambria Math" panose="02040503050406030204" pitchFamily="18" charset="0"/>
                    <a:ea typeface="MS Mincho" charset="0"/>
                    <a:cs typeface="Cambria Math" panose="02040503050406030204" pitchFamily="18" charset="0"/>
                  </a:rPr>
                  <a:t>(2)</a:t>
                </a:r>
                <a:r>
                  <a:rPr lang="zh-CN" altLang="en-US">
                    <a:latin typeface="Cambria Math" panose="02040503050406030204" pitchFamily="18" charset="0"/>
                    <a:ea typeface="MS Mincho" charset="0"/>
                    <a:cs typeface="Cambria Math" panose="02040503050406030204" pitchFamily="18" charset="0"/>
                  </a:rPr>
                  <a:t>所示的损失训练</a:t>
                </a:r>
                <a:r>
                  <a:rPr lang="en-US" altLang="zh-CN">
                    <a:latin typeface="Cambria Math" panose="02040503050406030204" pitchFamily="18" charset="0"/>
                    <a:ea typeface="MS Mincho" charset="0"/>
                    <a:cs typeface="Cambria Math" panose="02040503050406030204" pitchFamily="18" charset="0"/>
                  </a:rPr>
                  <a:t>f</a:t>
                </a:r>
                <a:r>
                  <a:rPr lang="zh-CN" altLang="en-US">
                    <a:latin typeface="Cambria Math" panose="02040503050406030204" pitchFamily="18" charset="0"/>
                    <a:ea typeface="MS Mincho" charset="0"/>
                    <a:cs typeface="Cambria Math" panose="02040503050406030204" pitchFamily="18" charset="0"/>
                  </a:rPr>
                  <a:t>网络。然后将</a:t>
                </a:r>
                <a14:m>
                  <m:oMath xmlns:m="http://schemas.openxmlformats.org/officeDocument/2006/math">
                    <m:acc>
                      <m:accPr>
                        <m:ctrlPr>
                          <a:rPr lang="en-US" altLang="zh-CN" i="1">
                            <a:latin typeface="Cambria Math" panose="02040503050406030204" pitchFamily="18" charset="0"/>
                            <a:cs typeface="Cambria Math" panose="02040503050406030204" pitchFamily="18" charset="0"/>
                          </a:rPr>
                        </m:ctrlPr>
                      </m:accPr>
                      <m:e>
                        <m:r>
                          <a:rPr lang="en-US" altLang="zh-CN" i="1">
                            <a:latin typeface="Cambria Math" panose="02040503050406030204" pitchFamily="18" charset="0"/>
                            <a:cs typeface="Cambria Math" panose="02040503050406030204" pitchFamily="18" charset="0"/>
                          </a:rPr>
                          <m:t>𝜑</m:t>
                        </m:r>
                      </m:e>
                    </m:acc>
                    <m:r>
                      <a:rPr lang="en-US" altLang="zh-CN" i="1">
                        <a:latin typeface="Cambria Math" panose="02040503050406030204" pitchFamily="18" charset="0"/>
                        <a:cs typeface="Cambria Math" panose="02040503050406030204" pitchFamily="18" charset="0"/>
                      </a:rPr>
                      <m:t>(</m:t>
                    </m:r>
                    <m:sSubSup>
                      <m:sSubSupPr>
                        <m:ctrlPr>
                          <a:rPr lang="en-US" altLang="zh-CN" i="1">
                            <a:latin typeface="Cambria Math" panose="02040503050406030204" pitchFamily="18" charset="0"/>
                            <a:cs typeface="Cambria Math" panose="02040503050406030204" pitchFamily="18" charset="0"/>
                          </a:rPr>
                        </m:ctrlPr>
                      </m:sSubSupPr>
                      <m:e>
                        <m:r>
                          <a:rPr lang="en-US" altLang="zh-CN" i="1">
                            <a:latin typeface="Cambria Math" panose="02040503050406030204" pitchFamily="18" charset="0"/>
                            <a:cs typeface="Cambria Math" panose="02040503050406030204" pitchFamily="18" charset="0"/>
                          </a:rPr>
                          <m:t>𝑆</m:t>
                        </m:r>
                      </m:e>
                      <m:sub>
                        <m:r>
                          <a:rPr lang="en-US" altLang="zh-CN" i="1">
                            <a:latin typeface="Cambria Math" panose="02040503050406030204" pitchFamily="18" charset="0"/>
                            <a:cs typeface="Cambria Math" panose="02040503050406030204" pitchFamily="18" charset="0"/>
                          </a:rPr>
                          <m:t>𝑖</m:t>
                        </m:r>
                      </m:sub>
                      <m:sup>
                        <m:r>
                          <a:rPr lang="en-US" altLang="zh-CN" i="1">
                            <a:latin typeface="Cambria Math" panose="02040503050406030204" pitchFamily="18" charset="0"/>
                            <a:cs typeface="Cambria Math" panose="02040503050406030204" pitchFamily="18" charset="0"/>
                          </a:rPr>
                          <m:t>’</m:t>
                        </m:r>
                      </m:sup>
                    </m:sSubSup>
                    <m:r>
                      <a:rPr lang="en-US" altLang="zh-CN" i="1">
                        <a:latin typeface="Cambria Math" panose="02040503050406030204" pitchFamily="18" charset="0"/>
                        <a:cs typeface="Cambria Math" panose="02040503050406030204" pitchFamily="18" charset="0"/>
                      </a:rPr>
                      <m:t>)</m:t>
                    </m:r>
                  </m:oMath>
                </a14:m>
                <a:r>
                  <a:rPr lang="zh-CN" altLang="en-US">
                    <a:latin typeface="Cambria Math" panose="02040503050406030204" pitchFamily="18" charset="0"/>
                    <a:cs typeface="Cambria Math" panose="02040503050406030204" pitchFamily="18" charset="0"/>
                  </a:rPr>
                  <a:t>和</a:t>
                </a:r>
                <a14:m>
                  <m:oMath xmlns:m="http://schemas.openxmlformats.org/officeDocument/2006/math">
                    <m:r>
                      <a:rPr lang="en-US" altLang="zh-CN" i="1">
                        <a:latin typeface="Cambria Math" panose="02040503050406030204" pitchFamily="18" charset="0"/>
                        <a:cs typeface="Cambria Math" panose="02040503050406030204" pitchFamily="18" charset="0"/>
                      </a:rPr>
                      <m:t>𝜑</m:t>
                    </m:r>
                    <m:r>
                      <a:rPr lang="en-US" altLang="zh-CN" i="1">
                        <a:latin typeface="Cambria Math" panose="02040503050406030204" pitchFamily="18" charset="0"/>
                        <a:cs typeface="Cambria Math" panose="02040503050406030204" pitchFamily="18" charset="0"/>
                      </a:rPr>
                      <m:t>(</m:t>
                    </m:r>
                    <m:sSubSup>
                      <m:sSubSupPr>
                        <m:ctrlPr>
                          <a:rPr lang="en-US" altLang="zh-CN" i="1">
                            <a:latin typeface="Cambria Math" panose="02040503050406030204" pitchFamily="18" charset="0"/>
                            <a:cs typeface="Cambria Math" panose="02040503050406030204" pitchFamily="18" charset="0"/>
                          </a:rPr>
                        </m:ctrlPr>
                      </m:sSubSupPr>
                      <m:e>
                        <m:r>
                          <a:rPr lang="en-US" altLang="zh-CN" i="1">
                            <a:latin typeface="Cambria Math" panose="02040503050406030204" pitchFamily="18" charset="0"/>
                            <a:cs typeface="Cambria Math" panose="02040503050406030204" pitchFamily="18" charset="0"/>
                          </a:rPr>
                          <m:t>𝑆</m:t>
                        </m:r>
                      </m:e>
                      <m:sub>
                        <m:r>
                          <a:rPr lang="en-US" altLang="zh-CN" i="1">
                            <a:latin typeface="Cambria Math" panose="02040503050406030204" pitchFamily="18" charset="0"/>
                            <a:cs typeface="Cambria Math" panose="02040503050406030204" pitchFamily="18" charset="0"/>
                          </a:rPr>
                          <m:t>𝑖</m:t>
                        </m:r>
                      </m:sub>
                      <m:sup>
                        <m:r>
                          <a:rPr lang="en-US" altLang="zh-CN" i="1">
                            <a:latin typeface="Cambria Math" panose="02040503050406030204" pitchFamily="18" charset="0"/>
                            <a:cs typeface="Cambria Math" panose="02040503050406030204" pitchFamily="18" charset="0"/>
                          </a:rPr>
                          <m:t>’</m:t>
                        </m:r>
                      </m:sup>
                    </m:sSubSup>
                    <m:r>
                      <a:rPr lang="en-US" altLang="zh-CN" i="1">
                        <a:latin typeface="Cambria Math" panose="02040503050406030204" pitchFamily="18" charset="0"/>
                        <a:cs typeface="Cambria Math" panose="02040503050406030204" pitchFamily="18" charset="0"/>
                      </a:rPr>
                      <m:t>)</m:t>
                    </m:r>
                  </m:oMath>
                </a14:m>
                <a:r>
                  <a:rPr lang="zh-CN" altLang="en-US">
                    <a:latin typeface="Cambria Math" panose="02040503050406030204" pitchFamily="18" charset="0"/>
                    <a:cs typeface="Cambria Math" panose="02040503050406030204" pitchFamily="18" charset="0"/>
                  </a:rPr>
                  <a:t>之间的蒸馏误差作为未经处理的内在</a:t>
                </a:r>
                <a:r>
                  <a:rPr lang="zh-CN" altLang="en-US">
                    <a:latin typeface="Cambria Math" panose="02040503050406030204" pitchFamily="18" charset="0"/>
                    <a:cs typeface="Cambria Math" panose="02040503050406030204" pitchFamily="18" charset="0"/>
                  </a:rPr>
                  <a:t>奖励</a:t>
                </a:r>
                <a:endParaRPr lang="zh-CN" altLang="en-US">
                  <a:latin typeface="Cambria Math" panose="02040503050406030204" pitchFamily="18" charset="0"/>
                  <a:cs typeface="Cambria Math" panose="02040503050406030204" pitchFamily="18" charset="0"/>
                </a:endParaRPr>
              </a:p>
            </p:txBody>
          </p:sp>
        </mc:Choice>
        <mc:Fallback>
          <p:sp>
            <p:nvSpPr>
              <p:cNvPr id="3" name="备注占位符 2"/>
              <p:cNvSpPr>
                <a:spLocks noRot="1" noChangeAspect="1" noMove="1" noResize="1" noEditPoints="1" noAdjustHandles="1" noChangeArrowheads="1" noChangeShapeType="1" noTextEdit="1"/>
              </p:cNvSpPr>
              <p:nvPr>
                <p:ph type="body" idx="1"/>
              </p:nvPr>
            </p:nvSpPr>
            <p:spPr>
              <a:blipFill rotWithShape="1">
                <a:blip r:embed="rId3"/>
                <a:stretch>
                  <a:fillRect/>
                </a:stretch>
              </a:blipFill>
            </p:spPr>
            <p:txBody>
              <a:bodyPr/>
              <a:lstStyle/>
              <a:p>
                <a:r>
                  <a:rPr lang="zh-CN" altLang="en-US">
                    <a:noFill/>
                  </a:rPr>
                  <a:t> </a:t>
                </a:r>
              </a:p>
            </p:txBody>
          </p:sp>
        </mc:Fallback>
      </mc:AlternateContent>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1600" kern="1200" dirty="0">
                <a:solidFill>
                  <a:schemeClr val="tx1"/>
                </a:solidFill>
                <a:effectLst/>
                <a:latin typeface="微软雅黑" panose="020B0503020204020204" charset="-122"/>
                <a:ea typeface="微软雅黑" panose="020B0503020204020204" charset="-122"/>
                <a:cs typeface="+mn-cs"/>
              </a:rPr>
              <a:t>将外部奖励</a:t>
            </a:r>
            <a:r>
              <a:rPr lang="en-US" altLang="zh-CN" sz="1600" kern="1200" dirty="0">
                <a:solidFill>
                  <a:schemeClr val="tx1"/>
                </a:solidFill>
                <a:effectLst/>
                <a:latin typeface="微软雅黑" panose="020B0503020204020204" charset="-122"/>
                <a:ea typeface="微软雅黑" panose="020B0503020204020204" charset="-122"/>
                <a:cs typeface="+mn-cs"/>
              </a:rPr>
              <a:t>rexi</a:t>
            </a:r>
            <a:r>
              <a:rPr lang="zh-CN" altLang="en-US" sz="1600" kern="1200" dirty="0">
                <a:solidFill>
                  <a:schemeClr val="tx1"/>
                </a:solidFill>
                <a:effectLst/>
                <a:latin typeface="微软雅黑" panose="020B0503020204020204" charset="-122"/>
                <a:ea typeface="微软雅黑" panose="020B0503020204020204" charset="-122"/>
                <a:cs typeface="+mn-cs"/>
              </a:rPr>
              <a:t>和状态误差奖励</a:t>
            </a:r>
            <a:r>
              <a:rPr lang="en-US" altLang="zh-CN" sz="1600" kern="1200" dirty="0">
                <a:solidFill>
                  <a:schemeClr val="tx1"/>
                </a:solidFill>
                <a:effectLst/>
                <a:latin typeface="微软雅黑" panose="020B0503020204020204" charset="-122"/>
                <a:ea typeface="微软雅黑" panose="020B0503020204020204" charset="-122"/>
                <a:cs typeface="+mn-cs"/>
              </a:rPr>
              <a:t>rse</a:t>
            </a:r>
            <a:r>
              <a:rPr lang="zh-CN" altLang="en-US" sz="1600" kern="1200" dirty="0">
                <a:solidFill>
                  <a:schemeClr val="tx1"/>
                </a:solidFill>
                <a:effectLst/>
                <a:latin typeface="微软雅黑" panose="020B0503020204020204" charset="-122"/>
                <a:ea typeface="微软雅黑" panose="020B0503020204020204" charset="-122"/>
                <a:cs typeface="+mn-cs"/>
              </a:rPr>
              <a:t>输入到奖励预测误差模块，得到内在</a:t>
            </a:r>
            <a:r>
              <a:rPr lang="zh-CN" altLang="en-US" sz="1600" kern="1200" dirty="0">
                <a:solidFill>
                  <a:schemeClr val="tx1"/>
                </a:solidFill>
                <a:effectLst/>
                <a:latin typeface="微软雅黑" panose="020B0503020204020204" charset="-122"/>
                <a:ea typeface="微软雅黑" panose="020B0503020204020204" charset="-122"/>
                <a:cs typeface="+mn-cs"/>
              </a:rPr>
              <a:t>奖励</a:t>
            </a:r>
            <a:endParaRPr lang="zh-CN" altLang="en-US" sz="1600" kern="1200" dirty="0">
              <a:solidFill>
                <a:schemeClr val="tx1"/>
              </a:solidFill>
              <a:effectLst/>
              <a:latin typeface="微软雅黑" panose="020B0503020204020204" charset="-122"/>
              <a:ea typeface="微软雅黑" panose="020B0503020204020204" charset="-122"/>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sz="1600" kern="1200" dirty="0">
                <a:solidFill>
                  <a:schemeClr val="tx1"/>
                </a:solidFill>
                <a:effectLst/>
                <a:latin typeface="微软雅黑" panose="020B0503020204020204" charset="-122"/>
                <a:ea typeface="微软雅黑" panose="020B0503020204020204" charset="-122"/>
                <a:cs typeface="+mn-cs"/>
              </a:rPr>
              <a:t>这篇文章说奖励预测误差模块的优化目标是最小化外部奖励</a:t>
            </a:r>
            <a:r>
              <a:rPr lang="en-US" altLang="zh-CN" sz="1600" kern="1200" dirty="0">
                <a:solidFill>
                  <a:schemeClr val="tx1"/>
                </a:solidFill>
                <a:effectLst/>
                <a:latin typeface="微软雅黑" panose="020B0503020204020204" charset="-122"/>
                <a:ea typeface="微软雅黑" panose="020B0503020204020204" charset="-122"/>
                <a:cs typeface="+mn-cs"/>
              </a:rPr>
              <a:t>r ex i</a:t>
            </a:r>
            <a:r>
              <a:rPr lang="zh-CN" altLang="en-US" sz="1600" kern="1200" dirty="0">
                <a:solidFill>
                  <a:schemeClr val="tx1"/>
                </a:solidFill>
                <a:effectLst/>
                <a:latin typeface="微软雅黑" panose="020B0503020204020204" charset="-122"/>
                <a:ea typeface="微软雅黑" panose="020B0503020204020204" charset="-122"/>
                <a:cs typeface="+mn-cs"/>
              </a:rPr>
              <a:t>和内在奖励</a:t>
            </a:r>
            <a:r>
              <a:rPr lang="en-US" altLang="zh-CN" sz="1600" kern="1200" dirty="0">
                <a:solidFill>
                  <a:schemeClr val="tx1"/>
                </a:solidFill>
                <a:effectLst/>
                <a:latin typeface="微软雅黑" panose="020B0503020204020204" charset="-122"/>
                <a:ea typeface="微软雅黑" panose="020B0503020204020204" charset="-122"/>
                <a:cs typeface="+mn-cs"/>
              </a:rPr>
              <a:t>r in i</a:t>
            </a:r>
            <a:r>
              <a:rPr lang="zh-CN" altLang="en-US" sz="1600" kern="1200" dirty="0">
                <a:solidFill>
                  <a:schemeClr val="tx1"/>
                </a:solidFill>
                <a:effectLst/>
                <a:latin typeface="微软雅黑" panose="020B0503020204020204" charset="-122"/>
                <a:ea typeface="微软雅黑" panose="020B0503020204020204" charset="-122"/>
                <a:cs typeface="+mn-cs"/>
              </a:rPr>
              <a:t>之间的误差，公式</a:t>
            </a:r>
            <a:r>
              <a:rPr lang="en-US" altLang="zh-CN" sz="1600" kern="1200" dirty="0">
                <a:solidFill>
                  <a:schemeClr val="tx1"/>
                </a:solidFill>
                <a:effectLst/>
                <a:latin typeface="微软雅黑" panose="020B0503020204020204" charset="-122"/>
                <a:ea typeface="微软雅黑" panose="020B0503020204020204" charset="-122"/>
                <a:cs typeface="+mn-cs"/>
              </a:rPr>
              <a:t>(5)</a:t>
            </a:r>
            <a:r>
              <a:rPr lang="zh-CN" altLang="en-US" sz="1600" kern="1200" dirty="0">
                <a:solidFill>
                  <a:schemeClr val="tx1"/>
                </a:solidFill>
                <a:effectLst/>
                <a:latin typeface="微软雅黑" panose="020B0503020204020204" charset="-122"/>
                <a:ea typeface="微软雅黑" panose="020B0503020204020204" charset="-122"/>
                <a:cs typeface="+mn-cs"/>
              </a:rPr>
              <a:t>是</a:t>
            </a:r>
            <a:r>
              <a:rPr lang="en-US" altLang="zh-CN" sz="1600" kern="1200" dirty="0">
                <a:solidFill>
                  <a:schemeClr val="tx1"/>
                </a:solidFill>
                <a:effectLst/>
                <a:latin typeface="微软雅黑" panose="020B0503020204020204" charset="-122"/>
                <a:ea typeface="微软雅黑" panose="020B0503020204020204" charset="-122"/>
                <a:cs typeface="+mn-cs"/>
              </a:rPr>
              <a:t>gi</a:t>
            </a:r>
            <a:r>
              <a:rPr lang="zh-CN" altLang="en-US" sz="1600" kern="1200" dirty="0">
                <a:solidFill>
                  <a:schemeClr val="tx1"/>
                </a:solidFill>
                <a:effectLst/>
                <a:latin typeface="微软雅黑" panose="020B0503020204020204" charset="-122"/>
                <a:ea typeface="微软雅黑" panose="020B0503020204020204" charset="-122"/>
                <a:cs typeface="+mn-cs"/>
              </a:rPr>
              <a:t>的损失函数</a:t>
            </a: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en-US" altLang="zh-CN"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just"/>
            <a:r>
              <a:rPr lang="zh-CN" altLang="en-US" sz="1600" kern="1200" dirty="0">
                <a:solidFill>
                  <a:schemeClr val="tx1"/>
                </a:solidFill>
                <a:effectLst/>
                <a:latin typeface="微软雅黑" panose="020B0503020204020204" charset="-122"/>
                <a:ea typeface="微软雅黑" panose="020B0503020204020204" charset="-122"/>
                <a:cs typeface="+mn-cs"/>
              </a:rPr>
              <a:t>这篇文章针对异构无人机协同目标包围问题，设计了一种基于内在和</a:t>
            </a:r>
            <a:r>
              <a:rPr lang="zh-CN" altLang="en-US" sz="1600" kern="1200" dirty="0">
                <a:solidFill>
                  <a:schemeClr val="tx1"/>
                </a:solidFill>
                <a:effectLst/>
                <a:latin typeface="微软雅黑" panose="020B0503020204020204" charset="-122"/>
                <a:ea typeface="微软雅黑" panose="020B0503020204020204" charset="-122"/>
                <a:cs typeface="+mn-cs"/>
              </a:rPr>
              <a:t>外在奖励的多智能体强化学习框架，为每架无人机寻找一条从起始位置到目标包围点的最优安全路径，有效地解决了传统强化学习算法存在的探索不足和收敛性差的问题。</a:t>
            </a:r>
            <a:endParaRPr lang="zh-CN" altLang="en-US" sz="1600" kern="1200" dirty="0">
              <a:solidFill>
                <a:schemeClr val="tx1"/>
              </a:solidFill>
              <a:effectLst/>
              <a:latin typeface="微软雅黑" panose="020B0503020204020204" charset="-122"/>
              <a:ea typeface="微软雅黑" panose="020B0503020204020204" charset="-122"/>
              <a:cs typeface="+mn-cs"/>
            </a:endParaRPr>
          </a:p>
          <a:p>
            <a:pPr algn="just"/>
            <a:r>
              <a:rPr lang="zh-CN" altLang="en-US" sz="1600" kern="1200" dirty="0">
                <a:solidFill>
                  <a:schemeClr val="tx1"/>
                </a:solidFill>
                <a:effectLst/>
                <a:latin typeface="微软雅黑" panose="020B0503020204020204" charset="-122"/>
                <a:ea typeface="微软雅黑" panose="020B0503020204020204" charset="-122"/>
                <a:cs typeface="+mn-cs"/>
              </a:rPr>
              <a:t>这篇文章的缺陷在于，当无人机和障碍物的数量急剧增加时，仍会受到维度灾难的</a:t>
            </a:r>
            <a:r>
              <a:rPr lang="zh-CN" altLang="en-US" sz="1600" kern="1200" dirty="0">
                <a:solidFill>
                  <a:schemeClr val="tx1"/>
                </a:solidFill>
                <a:effectLst/>
                <a:latin typeface="微软雅黑" panose="020B0503020204020204" charset="-122"/>
                <a:ea typeface="微软雅黑" panose="020B0503020204020204" charset="-122"/>
                <a:cs typeface="+mn-cs"/>
              </a:rPr>
              <a:t>影响。</a:t>
            </a:r>
            <a:endParaRPr lang="zh-CN" altLang="en-US" sz="1600" kern="1200" dirty="0">
              <a:solidFill>
                <a:schemeClr val="tx1"/>
              </a:solidFill>
              <a:effectLst/>
              <a:latin typeface="微软雅黑" panose="020B0503020204020204" charset="-122"/>
              <a:ea typeface="微软雅黑" panose="020B0503020204020204" charset="-122"/>
              <a:cs typeface="+mn-cs"/>
            </a:endParaRPr>
          </a:p>
          <a:p>
            <a:pPr algn="just"/>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多智能体强化学习中基于邻域好奇心的探索</a:t>
            </a:r>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问题描述，研究现状，方法设计，实验结果，未来工作</a:t>
            </a:r>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主要分为以下四个部分</a:t>
            </a:r>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问题描述，研究现状，方法设计，实验结果，未来工作</a:t>
            </a:r>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l"/>
            <a:r>
              <a:rPr lang="zh-CN" altLang="en-US" sz="1600" kern="1200" dirty="0">
                <a:solidFill>
                  <a:schemeClr val="tx1"/>
                </a:solidFill>
                <a:effectLst/>
                <a:latin typeface="微软雅黑" panose="020B0503020204020204" charset="-122"/>
                <a:ea typeface="微软雅黑" panose="020B0503020204020204" charset="-122"/>
                <a:cs typeface="+mn-cs"/>
              </a:rPr>
              <a:t>在复杂任务中，协同多智能体强化学习的有效探索仍然是</a:t>
            </a:r>
            <a:r>
              <a:rPr lang="zh-CN" altLang="en-US" sz="1600" kern="1200" dirty="0">
                <a:solidFill>
                  <a:schemeClr val="tx1"/>
                </a:solidFill>
                <a:effectLst/>
                <a:latin typeface="微软雅黑" panose="020B0503020204020204" charset="-122"/>
                <a:ea typeface="微软雅黑" panose="020B0503020204020204" charset="-122"/>
                <a:cs typeface="+mn-cs"/>
              </a:rPr>
              <a:t>困难的。</a:t>
            </a:r>
            <a:endParaRPr lang="zh-CN" altLang="en-US" sz="1600" kern="1200" dirty="0">
              <a:solidFill>
                <a:schemeClr val="tx1"/>
              </a:solidFill>
              <a:effectLst/>
              <a:latin typeface="微软雅黑" panose="020B0503020204020204" charset="-122"/>
              <a:ea typeface="微软雅黑" panose="020B0503020204020204" charset="-122"/>
              <a:cs typeface="+mn-cs"/>
            </a:endParaRPr>
          </a:p>
          <a:p>
            <a:pPr algn="l"/>
            <a:r>
              <a:rPr lang="zh-CN" altLang="en-US" sz="1600" kern="1200" dirty="0">
                <a:solidFill>
                  <a:schemeClr val="tx1"/>
                </a:solidFill>
                <a:effectLst/>
                <a:latin typeface="微软雅黑" panose="020B0503020204020204" charset="-122"/>
                <a:ea typeface="微软雅黑" panose="020B0503020204020204" charset="-122"/>
                <a:cs typeface="+mn-cs"/>
              </a:rPr>
              <a:t>这篇文章提出了一种基于邻域好奇心的探索（</a:t>
            </a:r>
            <a:r>
              <a:rPr lang="en-US" altLang="zh-CN" sz="1600" kern="1200" dirty="0">
                <a:solidFill>
                  <a:schemeClr val="tx1"/>
                </a:solidFill>
                <a:effectLst/>
                <a:latin typeface="微软雅黑" panose="020B0503020204020204" charset="-122"/>
                <a:ea typeface="微软雅黑" panose="020B0503020204020204" charset="-122"/>
                <a:cs typeface="+mn-cs"/>
              </a:rPr>
              <a:t>NCE</a:t>
            </a:r>
            <a:r>
              <a:rPr lang="zh-CN" altLang="en-US" sz="1600" kern="1200" dirty="0">
                <a:solidFill>
                  <a:schemeClr val="tx1"/>
                </a:solidFill>
                <a:effectLst/>
                <a:latin typeface="微软雅黑" panose="020B0503020204020204" charset="-122"/>
                <a:ea typeface="微软雅黑" panose="020B0503020204020204" charset="-122"/>
                <a:cs typeface="+mn-cs"/>
              </a:rPr>
              <a:t>），利用图卷积网络中的注意力机制对邻居的特征进行加权求和，计算出的注意力权重可以体现智能体之间的关系。然后，使用聚合特征的</a:t>
            </a:r>
            <a:r>
              <a:rPr lang="zh-CN" altLang="en-US" sz="1600" kern="1200" dirty="0">
                <a:solidFill>
                  <a:schemeClr val="tx1"/>
                </a:solidFill>
                <a:effectLst/>
                <a:latin typeface="微软雅黑" panose="020B0503020204020204" charset="-122"/>
                <a:ea typeface="微软雅黑" panose="020B0503020204020204" charset="-122"/>
                <a:cs typeface="+mn-cs"/>
              </a:rPr>
              <a:t>蒸馏误差作为内在奖励，以促进探索。</a:t>
            </a: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研究现状</a:t>
            </a:r>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just"/>
            <a:r>
              <a:rPr lang="zh-CN" altLang="en-US" b="0" i="0" dirty="0">
                <a:solidFill>
                  <a:srgbClr val="000000"/>
                </a:solidFill>
                <a:effectLst/>
                <a:latin typeface="微软雅黑" panose="020B0503020204020204" charset="-122"/>
                <a:ea typeface="微软雅黑" panose="020B0503020204020204" charset="-122"/>
              </a:rPr>
              <a:t>采用</a:t>
            </a:r>
            <a:r>
              <a:rPr lang="en-US" altLang="zh-CN" b="0" i="0" dirty="0">
                <a:solidFill>
                  <a:srgbClr val="000000"/>
                </a:solidFill>
                <a:effectLst/>
                <a:latin typeface="微软雅黑" panose="020B0503020204020204" charset="-122"/>
                <a:ea typeface="微软雅黑" panose="020B0503020204020204" charset="-122"/>
              </a:rPr>
              <a:t>B+i</a:t>
            </a:r>
            <a:r>
              <a:rPr lang="zh-CN" altLang="en-US" b="0" i="0" dirty="0">
                <a:solidFill>
                  <a:srgbClr val="000000"/>
                </a:solidFill>
                <a:effectLst/>
                <a:latin typeface="微软雅黑" panose="020B0503020204020204" charset="-122"/>
                <a:ea typeface="微软雅黑" panose="020B0503020204020204" charset="-122"/>
              </a:rPr>
              <a:t>表示智能体</a:t>
            </a:r>
            <a:r>
              <a:rPr lang="en-US" altLang="zh-CN" b="0" i="0" dirty="0">
                <a:solidFill>
                  <a:srgbClr val="000000"/>
                </a:solidFill>
                <a:effectLst/>
                <a:latin typeface="微软雅黑" panose="020B0503020204020204" charset="-122"/>
                <a:ea typeface="微软雅黑" panose="020B0503020204020204" charset="-122"/>
              </a:rPr>
              <a:t>i</a:t>
            </a:r>
            <a:r>
              <a:rPr lang="zh-CN" altLang="en-US" b="0" i="0" dirty="0">
                <a:solidFill>
                  <a:srgbClr val="000000"/>
                </a:solidFill>
                <a:effectLst/>
                <a:latin typeface="微软雅黑" panose="020B0503020204020204" charset="-122"/>
                <a:ea typeface="微软雅黑" panose="020B0503020204020204" charset="-122"/>
              </a:rPr>
              <a:t>自己和邻居</a:t>
            </a:r>
            <a:r>
              <a:rPr lang="en-US" altLang="zh-CN" b="0" i="0" dirty="0">
                <a:solidFill>
                  <a:srgbClr val="000000"/>
                </a:solidFill>
                <a:effectLst/>
                <a:latin typeface="微软雅黑" panose="020B0503020204020204" charset="-122"/>
                <a:ea typeface="微软雅黑" panose="020B0503020204020204" charset="-122"/>
              </a:rPr>
              <a:t>Bi</a:t>
            </a:r>
            <a:r>
              <a:rPr lang="zh-CN" altLang="en-US" b="0" i="0" dirty="0">
                <a:solidFill>
                  <a:srgbClr val="000000"/>
                </a:solidFill>
                <a:effectLst/>
                <a:latin typeface="微软雅黑" panose="020B0503020204020204" charset="-122"/>
                <a:ea typeface="微软雅黑" panose="020B0503020204020204" charset="-122"/>
              </a:rPr>
              <a:t>的集合，首先将</a:t>
            </a:r>
            <a:r>
              <a:rPr lang="en-US" altLang="zh-CN" b="0" i="0" dirty="0">
                <a:solidFill>
                  <a:srgbClr val="000000"/>
                </a:solidFill>
                <a:effectLst/>
                <a:latin typeface="微软雅黑" panose="020B0503020204020204" charset="-122"/>
                <a:ea typeface="微软雅黑" panose="020B0503020204020204" charset="-122"/>
              </a:rPr>
              <a:t>B+i</a:t>
            </a:r>
            <a:r>
              <a:rPr lang="zh-CN" altLang="en-US" b="0" i="0" dirty="0">
                <a:solidFill>
                  <a:srgbClr val="000000"/>
                </a:solidFill>
                <a:effectLst/>
                <a:latin typeface="微软雅黑" panose="020B0503020204020204" charset="-122"/>
                <a:ea typeface="微软雅黑" panose="020B0503020204020204" charset="-122"/>
              </a:rPr>
              <a:t>中所有智能体的局部观测值通过</a:t>
            </a:r>
            <a:r>
              <a:rPr lang="en-US" altLang="zh-CN" b="0" i="0" dirty="0">
                <a:solidFill>
                  <a:srgbClr val="000000"/>
                </a:solidFill>
                <a:effectLst/>
                <a:latin typeface="微软雅黑" panose="020B0503020204020204" charset="-122"/>
                <a:ea typeface="微软雅黑" panose="020B0503020204020204" charset="-122"/>
              </a:rPr>
              <a:t>MLP</a:t>
            </a:r>
            <a:r>
              <a:rPr lang="zh-CN" altLang="en-US" b="0" i="0" dirty="0">
                <a:solidFill>
                  <a:srgbClr val="000000"/>
                </a:solidFill>
                <a:effectLst/>
                <a:latin typeface="微软雅黑" panose="020B0503020204020204" charset="-122"/>
                <a:ea typeface="微软雅黑" panose="020B0503020204020204" charset="-122"/>
              </a:rPr>
              <a:t>编码为特征向量</a:t>
            </a:r>
            <a:r>
              <a:rPr lang="en-US" altLang="zh-CN" b="0" i="0" dirty="0">
                <a:solidFill>
                  <a:srgbClr val="000000"/>
                </a:solidFill>
                <a:effectLst/>
                <a:latin typeface="微软雅黑" panose="020B0503020204020204" charset="-122"/>
                <a:ea typeface="微软雅黑" panose="020B0503020204020204" charset="-122"/>
              </a:rPr>
              <a:t>hi</a:t>
            </a:r>
            <a:r>
              <a:rPr lang="zh-CN" altLang="en-US" b="0" i="0" dirty="0">
                <a:solidFill>
                  <a:srgbClr val="000000"/>
                </a:solidFill>
                <a:effectLst/>
                <a:latin typeface="微软雅黑" panose="020B0503020204020204" charset="-122"/>
                <a:ea typeface="微软雅黑" panose="020B0503020204020204" charset="-122"/>
              </a:rPr>
              <a:t>，然后计算这些特征向量的注意力系数，公式</a:t>
            </a:r>
            <a:r>
              <a:rPr lang="en-US" altLang="zh-CN" b="0" i="0" dirty="0">
                <a:solidFill>
                  <a:srgbClr val="000000"/>
                </a:solidFill>
                <a:effectLst/>
                <a:latin typeface="微软雅黑" panose="020B0503020204020204" charset="-122"/>
                <a:ea typeface="微软雅黑" panose="020B0503020204020204" charset="-122"/>
              </a:rPr>
              <a:t>(1)</a:t>
            </a:r>
            <a:r>
              <a:rPr lang="zh-CN" altLang="en-US" b="0" i="0" dirty="0">
                <a:solidFill>
                  <a:srgbClr val="000000"/>
                </a:solidFill>
                <a:effectLst/>
                <a:latin typeface="微软雅黑" panose="020B0503020204020204" charset="-122"/>
                <a:ea typeface="微软雅黑" panose="020B0503020204020204" charset="-122"/>
              </a:rPr>
              <a:t>所示</a:t>
            </a:r>
            <a:endParaRPr lang="zh-CN" altLang="en-US" b="0" i="0" dirty="0">
              <a:solidFill>
                <a:srgbClr val="000000"/>
              </a:solidFill>
              <a:effectLst/>
              <a:latin typeface="微软雅黑" panose="020B0503020204020204" charset="-122"/>
              <a:ea typeface="微软雅黑" panose="020B0503020204020204" charset="-122"/>
            </a:endParaRPr>
          </a:p>
          <a:p>
            <a:pPr algn="just"/>
            <a:r>
              <a:rPr lang="zh-CN" altLang="en-US" b="0" i="0" dirty="0">
                <a:solidFill>
                  <a:srgbClr val="000000"/>
                </a:solidFill>
                <a:effectLst/>
                <a:latin typeface="微软雅黑" panose="020B0503020204020204" charset="-122"/>
                <a:ea typeface="微软雅黑" panose="020B0503020204020204" charset="-122"/>
              </a:rPr>
              <a:t>利用公式</a:t>
            </a:r>
            <a:r>
              <a:rPr lang="en-US" altLang="zh-CN" b="0" i="0" dirty="0">
                <a:solidFill>
                  <a:srgbClr val="000000"/>
                </a:solidFill>
                <a:effectLst/>
                <a:latin typeface="微软雅黑" panose="020B0503020204020204" charset="-122"/>
                <a:ea typeface="微软雅黑" panose="020B0503020204020204" charset="-122"/>
              </a:rPr>
              <a:t>(2)</a:t>
            </a:r>
            <a:r>
              <a:rPr lang="zh-CN" altLang="en-US" b="0" i="0" dirty="0">
                <a:solidFill>
                  <a:srgbClr val="000000"/>
                </a:solidFill>
                <a:effectLst/>
                <a:latin typeface="微软雅黑" panose="020B0503020204020204" charset="-122"/>
                <a:ea typeface="微软雅黑" panose="020B0503020204020204" charset="-122"/>
              </a:rPr>
              <a:t>聚合邻居节点的特征，得到智能体</a:t>
            </a:r>
            <a:r>
              <a:rPr lang="en-US" altLang="zh-CN" b="0" i="0" dirty="0">
                <a:solidFill>
                  <a:srgbClr val="000000"/>
                </a:solidFill>
                <a:effectLst/>
                <a:latin typeface="微软雅黑" panose="020B0503020204020204" charset="-122"/>
                <a:ea typeface="微软雅黑" panose="020B0503020204020204" charset="-122"/>
              </a:rPr>
              <a:t>i</a:t>
            </a:r>
            <a:r>
              <a:rPr lang="zh-CN" altLang="en-US" b="0" i="0" dirty="0">
                <a:solidFill>
                  <a:srgbClr val="000000"/>
                </a:solidFill>
                <a:effectLst/>
                <a:latin typeface="微软雅黑" panose="020B0503020204020204" charset="-122"/>
                <a:ea typeface="微软雅黑" panose="020B0503020204020204" charset="-122"/>
              </a:rPr>
              <a:t>聚合后的特征</a:t>
            </a:r>
            <a:r>
              <a:rPr lang="en-US" altLang="zh-CN" b="0" i="0" dirty="0">
                <a:solidFill>
                  <a:srgbClr val="000000"/>
                </a:solidFill>
                <a:effectLst/>
                <a:latin typeface="微软雅黑" panose="020B0503020204020204" charset="-122"/>
                <a:ea typeface="微软雅黑" panose="020B0503020204020204" charset="-122"/>
              </a:rPr>
              <a:t>h ′i</a:t>
            </a:r>
            <a:r>
              <a:rPr lang="zh-CN" altLang="en-US" b="0" i="0" dirty="0">
                <a:solidFill>
                  <a:srgbClr val="000000"/>
                </a:solidFill>
                <a:effectLst/>
                <a:latin typeface="微软雅黑" panose="020B0503020204020204" charset="-122"/>
                <a:ea typeface="微软雅黑" panose="020B0503020204020204" charset="-122"/>
              </a:rPr>
              <a:t>，如公式</a:t>
            </a:r>
            <a:r>
              <a:rPr lang="en-US" altLang="zh-CN" b="0" i="0" dirty="0">
                <a:solidFill>
                  <a:srgbClr val="000000"/>
                </a:solidFill>
                <a:effectLst/>
                <a:latin typeface="微软雅黑" panose="020B0503020204020204" charset="-122"/>
                <a:ea typeface="微软雅黑" panose="020B0503020204020204" charset="-122"/>
              </a:rPr>
              <a:t>(2)</a:t>
            </a:r>
            <a:r>
              <a:rPr lang="zh-CN" altLang="en-US" b="0" i="0" dirty="0">
                <a:solidFill>
                  <a:srgbClr val="000000"/>
                </a:solidFill>
                <a:effectLst/>
                <a:latin typeface="微软雅黑" panose="020B0503020204020204" charset="-122"/>
                <a:ea typeface="微软雅黑" panose="020B0503020204020204" charset="-122"/>
              </a:rPr>
              <a:t>所示</a:t>
            </a:r>
            <a:r>
              <a:rPr lang="zh-CN" b="0" i="0" dirty="0">
                <a:solidFill>
                  <a:srgbClr val="000000"/>
                </a:solidFill>
                <a:effectLst/>
                <a:latin typeface="微软雅黑" panose="020B0503020204020204" charset="-122"/>
                <a:ea typeface="微软雅黑" panose="020B0503020204020204" charset="-122"/>
              </a:rPr>
              <a:t>。</a:t>
            </a:r>
            <a:endParaRPr lang="zh-CN" b="0" i="0" dirty="0">
              <a:solidFill>
                <a:srgbClr val="000000"/>
              </a:solidFill>
              <a:effectLst/>
              <a:latin typeface="微软雅黑" panose="020B0503020204020204" charset="-122"/>
              <a:ea typeface="微软雅黑" panose="020B0503020204020204" charset="-122"/>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just"/>
            <a:r>
              <a:rPr lang="zh-CN" altLang="en-US" dirty="0"/>
              <a:t>用图神经网络作为预测网络的一部分，邻域内智能体动态变化会使智能体频繁地改变协同关系，获得的内在奖励不准确。因为如果智能体邻居变了，那么联合观测空间肯定发生变化，就算智能体当前时刻观测和之前已经遇到了，但是联合状态空间的变化导致仍能产生很大的</a:t>
            </a:r>
            <a:r>
              <a:rPr lang="zh-CN" altLang="en-US" dirty="0"/>
              <a:t>内在奖励。</a:t>
            </a:r>
            <a:endParaRPr lang="zh-CN" altLang="en-US" dirty="0"/>
          </a:p>
          <a:p>
            <a:pPr algn="just"/>
            <a:r>
              <a:rPr lang="zh-CN" altLang="en-US" dirty="0"/>
              <a:t>这篇文章给出的解决方法是在损失函数中添加正则化以使</a:t>
            </a:r>
            <a:r>
              <a:rPr lang="en-US" altLang="zh-CN" dirty="0"/>
              <a:t>agent</a:t>
            </a:r>
            <a:r>
              <a:rPr lang="zh-CN" altLang="en-US" dirty="0"/>
              <a:t>在短时间内保持稳定的合作关系，如公式</a:t>
            </a:r>
            <a:r>
              <a:rPr lang="en-US" altLang="zh-CN" dirty="0"/>
              <a:t>(4)</a:t>
            </a:r>
            <a:r>
              <a:rPr lang="zh-CN" altLang="en-US" dirty="0"/>
              <a:t>所示，其中</a:t>
            </a:r>
            <a:r>
              <a:rPr lang="en-US" altLang="zh-CN" dirty="0"/>
              <a:t>G Ot B+i</a:t>
            </a:r>
            <a:r>
              <a:rPr lang="zh-CN" altLang="en-US" dirty="0"/>
              <a:t>和</a:t>
            </a:r>
            <a:r>
              <a:rPr lang="en-US" altLang="zh-CN" dirty="0"/>
              <a:t>G O t+1</a:t>
            </a:r>
            <a:r>
              <a:rPr lang="zh-CN" altLang="en-US" dirty="0"/>
              <a:t>表示分别表示</a:t>
            </a:r>
            <a:r>
              <a:rPr lang="en-US" altLang="zh-CN" dirty="0"/>
              <a:t>t</a:t>
            </a:r>
            <a:r>
              <a:rPr lang="zh-CN" altLang="en-US" dirty="0"/>
              <a:t>时刻和</a:t>
            </a:r>
            <a:r>
              <a:rPr lang="en-US" altLang="zh-CN" dirty="0"/>
              <a:t>t+1</a:t>
            </a:r>
            <a:r>
              <a:rPr lang="zh-CN" altLang="en-US" dirty="0"/>
              <a:t>时刻注意力系数的分布，这俩的</a:t>
            </a:r>
            <a:r>
              <a:rPr lang="en-US" altLang="zh-CN" dirty="0"/>
              <a:t>KL</a:t>
            </a:r>
            <a:r>
              <a:rPr lang="zh-CN" altLang="en-US" dirty="0"/>
              <a:t>三度被用作损失函数的正则化项。</a:t>
            </a:r>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just"/>
            <a:endParaRPr lang="zh-CN" altLang="en-US" b="0" i="0" dirty="0">
              <a:solidFill>
                <a:srgbClr val="000000"/>
              </a:solidFill>
              <a:effectLst/>
              <a:latin typeface="微软雅黑" panose="020B0503020204020204" charset="-122"/>
              <a:ea typeface="微软雅黑" panose="020B0503020204020204" charset="-122"/>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en-US" altLang="zh-CN"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just"/>
            <a:r>
              <a:rPr lang="zh-CN" altLang="en-US" b="0" i="0" dirty="0">
                <a:solidFill>
                  <a:srgbClr val="000000"/>
                </a:solidFill>
                <a:effectLst/>
                <a:latin typeface="微软雅黑" panose="020B0503020204020204" charset="-122"/>
                <a:ea typeface="微软雅黑" panose="020B0503020204020204" charset="-122"/>
              </a:rPr>
              <a:t>在星际争霸和谷歌足球中的实验</a:t>
            </a:r>
            <a:endParaRPr lang="en-US" altLang="zh-CN" b="0" i="0" dirty="0">
              <a:solidFill>
                <a:srgbClr val="000000"/>
              </a:solidFill>
              <a:effectLst/>
              <a:latin typeface="微软雅黑" panose="020B0503020204020204" charset="-122"/>
              <a:ea typeface="微软雅黑" panose="020B0503020204020204" charset="-122"/>
            </a:endParaRPr>
          </a:p>
          <a:p>
            <a:pPr marL="0" marR="0" indent="0" algn="l" defTabSz="914400" rtl="0" eaLnBrk="1" fontAlgn="auto" latinLnBrk="0" hangingPunct="1">
              <a:lnSpc>
                <a:spcPct val="100000"/>
              </a:lnSpc>
              <a:spcBef>
                <a:spcPts val="0"/>
              </a:spcBef>
              <a:spcAft>
                <a:spcPts val="0"/>
              </a:spcAft>
              <a:buClrTx/>
              <a:buSzTx/>
              <a:buFontTx/>
              <a:buNone/>
              <a:defRPr/>
            </a:pPr>
            <a:endParaRPr lang="en-US" altLang="zh-CN"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dirty="0"/>
              <a:t>智能体学习过程可能会受到短视的阻碍，其中智能体的策略未能考虑其行为的长期后果。这个问题的主要原因是对每个智能体的长期</a:t>
            </a:r>
            <a:r>
              <a:rPr lang="zh-CN" altLang="en-US" dirty="0"/>
              <a:t>动作价值的不准确估计。</a:t>
            </a:r>
            <a:endParaRPr lang="zh-CN" altLang="en-US" dirty="0"/>
          </a:p>
          <a:p>
            <a:pPr marL="0" marR="0" indent="0" algn="l" defTabSz="914400" rtl="0" eaLnBrk="1" fontAlgn="auto" latinLnBrk="0" hangingPunct="1">
              <a:lnSpc>
                <a:spcPct val="100000"/>
              </a:lnSpc>
              <a:spcBef>
                <a:spcPts val="0"/>
              </a:spcBef>
              <a:spcAft>
                <a:spcPts val="0"/>
              </a:spcAft>
              <a:buClrTx/>
              <a:buSzTx/>
              <a:buFontTx/>
              <a:buNone/>
              <a:defRPr/>
            </a:pPr>
            <a:r>
              <a:rPr lang="zh-CN" altLang="en-US" dirty="0"/>
              <a:t>未来期望认知模块（</a:t>
            </a:r>
            <a:r>
              <a:rPr lang="en-US" altLang="zh-CN" dirty="0"/>
              <a:t>FECM</a:t>
            </a:r>
            <a:r>
              <a:rPr lang="zh-CN" altLang="en-US" dirty="0"/>
              <a:t>）。在</a:t>
            </a:r>
            <a:r>
              <a:rPr lang="en-US" altLang="zh-CN" dirty="0"/>
              <a:t>FECM</a:t>
            </a:r>
            <a:r>
              <a:rPr lang="zh-CN" altLang="en-US" dirty="0"/>
              <a:t>模块中将未来期望认知建模为随机变量，通过</a:t>
            </a:r>
            <a:r>
              <a:rPr lang="zh-CN" altLang="en-US" dirty="0">
                <a:sym typeface="+mn-ea"/>
              </a:rPr>
              <a:t>最大化</a:t>
            </a:r>
            <a:r>
              <a:rPr lang="zh-CN" altLang="en-US" dirty="0"/>
              <a:t>当前信息与未来轨迹的互信息来学习未来期望认知</a:t>
            </a:r>
            <a:r>
              <a:rPr lang="zh-CN" altLang="en-US" dirty="0"/>
              <a:t>的表征。</a:t>
            </a:r>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l"/>
            <a:r>
              <a:rPr lang="zh-CN" altLang="en-US" sz="1600" kern="1200" dirty="0">
                <a:solidFill>
                  <a:schemeClr val="tx1"/>
                </a:solidFill>
                <a:effectLst/>
                <a:latin typeface="微软雅黑" panose="020B0503020204020204" charset="-122"/>
                <a:ea typeface="微软雅黑" panose="020B0503020204020204" charset="-122"/>
                <a:cs typeface="+mn-cs"/>
              </a:rPr>
              <a:t>这篇文章提出了邻域好奇心驱动探索方法，作者还强调了它是一个通用的模块，几乎可以与任意基于值函数的多智能体强化学习算法结合。通过考虑聚合邻居智能体的信息，并利用</a:t>
            </a:r>
            <a:r>
              <a:rPr lang="en-US" altLang="zh-CN" sz="1600" kern="1200" dirty="0">
                <a:solidFill>
                  <a:schemeClr val="tx1"/>
                </a:solidFill>
                <a:effectLst/>
                <a:latin typeface="微软雅黑" panose="020B0503020204020204" charset="-122"/>
                <a:ea typeface="微软雅黑" panose="020B0503020204020204" charset="-122"/>
                <a:cs typeface="+mn-cs"/>
              </a:rPr>
              <a:t>RND</a:t>
            </a:r>
            <a:r>
              <a:rPr lang="zh-CN" altLang="en-US" sz="1600" kern="1200" dirty="0">
                <a:solidFill>
                  <a:schemeClr val="tx1"/>
                </a:solidFill>
                <a:effectLst/>
                <a:latin typeface="微软雅黑" panose="020B0503020204020204" charset="-122"/>
                <a:ea typeface="微软雅黑" panose="020B0503020204020204" charset="-122"/>
                <a:cs typeface="+mn-cs"/>
              </a:rPr>
              <a:t>计算好奇心，</a:t>
            </a:r>
            <a:r>
              <a:rPr lang="zh-CN" altLang="en-US" sz="1600" kern="1200" dirty="0">
                <a:solidFill>
                  <a:schemeClr val="tx1"/>
                </a:solidFill>
                <a:effectLst/>
                <a:latin typeface="微软雅黑" panose="020B0503020204020204" charset="-122"/>
                <a:ea typeface="微软雅黑" panose="020B0503020204020204" charset="-122"/>
                <a:cs typeface="+mn-cs"/>
              </a:rPr>
              <a:t>从而促进智能体探索新的状态和新的合作关系。</a:t>
            </a:r>
            <a:endParaRPr lang="zh-CN" altLang="en-US" sz="1600" kern="1200" dirty="0">
              <a:solidFill>
                <a:schemeClr val="tx1"/>
              </a:solidFill>
              <a:effectLst/>
              <a:latin typeface="微软雅黑" panose="020B0503020204020204" charset="-122"/>
              <a:ea typeface="微软雅黑" panose="020B0503020204020204" charset="-122"/>
              <a:cs typeface="+mn-cs"/>
            </a:endParaRPr>
          </a:p>
          <a:p>
            <a:pPr algn="l"/>
            <a:r>
              <a:rPr lang="zh-CN" altLang="en-US" sz="1600" kern="1200" dirty="0">
                <a:solidFill>
                  <a:schemeClr val="tx1"/>
                </a:solidFill>
                <a:effectLst/>
                <a:latin typeface="微软雅黑" panose="020B0503020204020204" charset="-122"/>
                <a:ea typeface="微软雅黑" panose="020B0503020204020204" charset="-122"/>
                <a:cs typeface="+mn-cs"/>
              </a:rPr>
              <a:t>未来作者希望采用表征学习的方法代替</a:t>
            </a:r>
            <a:r>
              <a:rPr lang="en-US" altLang="zh-CN" sz="1600" kern="1200" dirty="0">
                <a:solidFill>
                  <a:schemeClr val="tx1"/>
                </a:solidFill>
                <a:effectLst/>
                <a:latin typeface="微软雅黑" panose="020B0503020204020204" charset="-122"/>
                <a:ea typeface="微软雅黑" panose="020B0503020204020204" charset="-122"/>
                <a:cs typeface="+mn-cs"/>
              </a:rPr>
              <a:t>MLP</a:t>
            </a:r>
            <a:r>
              <a:rPr lang="zh-CN" altLang="en-US" sz="1600" kern="1200" dirty="0">
                <a:solidFill>
                  <a:schemeClr val="tx1"/>
                </a:solidFill>
                <a:effectLst/>
                <a:latin typeface="微软雅黑" panose="020B0503020204020204" charset="-122"/>
                <a:ea typeface="微软雅黑" panose="020B0503020204020204" charset="-122"/>
                <a:cs typeface="+mn-cs"/>
              </a:rPr>
              <a:t>来提取</a:t>
            </a:r>
            <a:r>
              <a:rPr lang="zh-CN" altLang="en-US" sz="1600" kern="1200" dirty="0">
                <a:solidFill>
                  <a:schemeClr val="tx1"/>
                </a:solidFill>
                <a:effectLst/>
                <a:latin typeface="微软雅黑" panose="020B0503020204020204" charset="-122"/>
                <a:ea typeface="微软雅黑" panose="020B0503020204020204" charset="-122"/>
                <a:cs typeface="+mn-cs"/>
              </a:rPr>
              <a:t>特征</a:t>
            </a:r>
            <a:endParaRPr lang="zh-CN" altLang="en-US" sz="1600" kern="1200" dirty="0">
              <a:solidFill>
                <a:schemeClr val="tx1"/>
              </a:solidFill>
              <a:effectLst/>
              <a:latin typeface="微软雅黑" panose="020B0503020204020204" charset="-122"/>
              <a:ea typeface="微软雅黑" panose="020B0503020204020204" charset="-122"/>
              <a:cs typeface="+mn-cs"/>
            </a:endParaRPr>
          </a:p>
          <a:p>
            <a:pPr algn="l"/>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学习何时在多智能体强化学习中探索</a:t>
            </a:r>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问题描述，研究现状，方法设计，实验结果，未来工作</a:t>
            </a:r>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问题描述，研究现状，方法设计，实验结果，未来工作</a:t>
            </a:r>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l"/>
            <a:r>
              <a:rPr lang="zh-CN" altLang="en-US" sz="1600" kern="1200" dirty="0">
                <a:solidFill>
                  <a:schemeClr val="tx1"/>
                </a:solidFill>
                <a:effectLst/>
                <a:latin typeface="微软雅黑" panose="020B0503020204020204" charset="-122"/>
                <a:ea typeface="微软雅黑" panose="020B0503020204020204" charset="-122"/>
                <a:cs typeface="+mn-cs"/>
              </a:rPr>
              <a:t>这篇文章主要解决的问题是探索过程中智能体之间交互引起的环境非平稳性</a:t>
            </a:r>
            <a:r>
              <a:rPr lang="zh-CN" altLang="en-US" sz="1600" kern="1200" dirty="0">
                <a:solidFill>
                  <a:schemeClr val="tx1"/>
                </a:solidFill>
                <a:effectLst/>
                <a:latin typeface="微软雅黑" panose="020B0503020204020204" charset="-122"/>
                <a:ea typeface="微软雅黑" panose="020B0503020204020204" charset="-122"/>
                <a:cs typeface="+mn-cs"/>
              </a:rPr>
              <a:t>问题</a:t>
            </a:r>
            <a:endParaRPr lang="zh-CN" altLang="en-US" sz="1600" kern="1200" dirty="0">
              <a:solidFill>
                <a:schemeClr val="tx1"/>
              </a:solidFill>
              <a:effectLst/>
              <a:latin typeface="微软雅黑" panose="020B0503020204020204" charset="-122"/>
              <a:ea typeface="微软雅黑" panose="020B0503020204020204" charset="-122"/>
              <a:cs typeface="+mn-cs"/>
            </a:endParaRPr>
          </a:p>
          <a:p>
            <a:pPr algn="l"/>
            <a:r>
              <a:rPr lang="zh-CN" altLang="en-US" sz="1600" kern="1200" dirty="0">
                <a:solidFill>
                  <a:schemeClr val="tx1"/>
                </a:solidFill>
                <a:effectLst/>
                <a:latin typeface="微软雅黑" panose="020B0503020204020204" charset="-122"/>
                <a:ea typeface="微软雅黑" panose="020B0503020204020204" charset="-122"/>
                <a:cs typeface="+mn-cs"/>
              </a:rPr>
              <a:t>这篇文章提出了一种</a:t>
            </a:r>
            <a:r>
              <a:rPr lang="en-US" altLang="zh-CN" sz="1600" kern="1200" dirty="0">
                <a:solidFill>
                  <a:schemeClr val="tx1"/>
                </a:solidFill>
                <a:effectLst/>
                <a:latin typeface="微软雅黑" panose="020B0503020204020204" charset="-122"/>
                <a:ea typeface="微软雅黑" panose="020B0503020204020204" charset="-122"/>
                <a:cs typeface="+mn-cs"/>
              </a:rPr>
              <a:t>When to Explore</a:t>
            </a:r>
            <a:r>
              <a:rPr lang="zh-CN" altLang="en-US" sz="1600" kern="1200" dirty="0">
                <a:solidFill>
                  <a:schemeClr val="tx1"/>
                </a:solidFill>
                <a:effectLst/>
                <a:latin typeface="微软雅黑" panose="020B0503020204020204" charset="-122"/>
                <a:ea typeface="微软雅黑" panose="020B0503020204020204" charset="-122"/>
                <a:cs typeface="+mn-cs"/>
              </a:rPr>
              <a:t>（</a:t>
            </a:r>
            <a:r>
              <a:rPr lang="en-US" altLang="zh-CN" sz="1600" kern="1200" dirty="0">
                <a:solidFill>
                  <a:schemeClr val="tx1"/>
                </a:solidFill>
                <a:effectLst/>
                <a:latin typeface="微软雅黑" panose="020B0503020204020204" charset="-122"/>
                <a:ea typeface="微软雅黑" panose="020B0503020204020204" charset="-122"/>
                <a:cs typeface="+mn-cs"/>
              </a:rPr>
              <a:t>WToE</a:t>
            </a:r>
            <a:r>
              <a:rPr lang="zh-CN" altLang="en-US" sz="1600" kern="1200" dirty="0">
                <a:solidFill>
                  <a:schemeClr val="tx1"/>
                </a:solidFill>
                <a:effectLst/>
                <a:latin typeface="微软雅黑" panose="020B0503020204020204" charset="-122"/>
                <a:ea typeface="微软雅黑" panose="020B0503020204020204" charset="-122"/>
                <a:cs typeface="+mn-cs"/>
              </a:rPr>
              <a:t>），采用面向交互的自适应探索机制来适应环境变化，并</a:t>
            </a:r>
            <a:r>
              <a:rPr lang="zh-CN" altLang="en-US" sz="1600" kern="1200" dirty="0">
                <a:solidFill>
                  <a:schemeClr val="tx1"/>
                </a:solidFill>
                <a:effectLst/>
                <a:latin typeface="微软雅黑" panose="020B0503020204020204" charset="-122"/>
                <a:ea typeface="微软雅黑" panose="020B0503020204020204" charset="-122"/>
                <a:cs typeface="+mn-cs"/>
              </a:rPr>
              <a:t>引入了一种新的图形模型，该模型使用隐随机变量来模拟交互效应引起的阶跃环境变化</a:t>
            </a:r>
            <a:r>
              <a:rPr lang="en-US" altLang="zh-CN" sz="1600" kern="1200" dirty="0">
                <a:solidFill>
                  <a:schemeClr val="tx1"/>
                </a:solidFill>
                <a:effectLst/>
                <a:latin typeface="微软雅黑" panose="020B0503020204020204" charset="-122"/>
                <a:ea typeface="微软雅黑" panose="020B0503020204020204" charset="-122"/>
                <a:cs typeface="+mn-cs"/>
              </a:rPr>
              <a:t>.</a:t>
            </a:r>
            <a:endParaRPr lang="en-US" altLang="zh-CN"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l"/>
            <a:r>
              <a:rPr lang="zh-CN" altLang="en-US" sz="1600" kern="1200" dirty="0">
                <a:solidFill>
                  <a:schemeClr val="tx1"/>
                </a:solidFill>
                <a:effectLst/>
                <a:latin typeface="微软雅黑" panose="020B0503020204020204" charset="-122"/>
                <a:ea typeface="微软雅黑" panose="020B0503020204020204" charset="-122"/>
                <a:cs typeface="+mn-cs"/>
              </a:rPr>
              <a:t>最优变量</a:t>
            </a:r>
            <a:r>
              <a:rPr lang="en-US" altLang="zh-CN" sz="1600" kern="1200" dirty="0">
                <a:solidFill>
                  <a:schemeClr val="tx1"/>
                </a:solidFill>
                <a:effectLst/>
                <a:latin typeface="微软雅黑" panose="020B0503020204020204" charset="-122"/>
                <a:ea typeface="微软雅黑" panose="020B0503020204020204" charset="-122"/>
                <a:cs typeface="+mn-cs"/>
              </a:rPr>
              <a:t>Ot</a:t>
            </a:r>
            <a:r>
              <a:rPr lang="zh-CN" altLang="en-US" sz="1600" kern="1200" dirty="0">
                <a:solidFill>
                  <a:schemeClr val="tx1"/>
                </a:solidFill>
                <a:effectLst/>
                <a:latin typeface="微软雅黑" panose="020B0503020204020204" charset="-122"/>
                <a:ea typeface="微软雅黑" panose="020B0503020204020204" charset="-122"/>
                <a:cs typeface="+mn-cs"/>
              </a:rPr>
              <a:t>被表示为二元随机变量，当</a:t>
            </a:r>
            <a:r>
              <a:rPr lang="en-US" altLang="zh-CN" sz="1600" kern="1200" dirty="0">
                <a:solidFill>
                  <a:schemeClr val="tx1"/>
                </a:solidFill>
                <a:effectLst/>
                <a:latin typeface="微软雅黑" panose="020B0503020204020204" charset="-122"/>
                <a:ea typeface="微软雅黑" panose="020B0503020204020204" charset="-122"/>
                <a:cs typeface="+mn-cs"/>
              </a:rPr>
              <a:t>Ot = 1</a:t>
            </a:r>
            <a:r>
              <a:rPr lang="zh-CN" altLang="en-US" sz="1600" kern="1200" dirty="0">
                <a:solidFill>
                  <a:schemeClr val="tx1"/>
                </a:solidFill>
                <a:effectLst/>
                <a:latin typeface="微软雅黑" panose="020B0503020204020204" charset="-122"/>
                <a:ea typeface="微软雅黑" panose="020B0503020204020204" charset="-122"/>
                <a:cs typeface="+mn-cs"/>
              </a:rPr>
              <a:t>表示在</a:t>
            </a:r>
            <a:r>
              <a:rPr lang="en-US" altLang="zh-CN" sz="1600" kern="1200" dirty="0">
                <a:solidFill>
                  <a:schemeClr val="tx1"/>
                </a:solidFill>
                <a:effectLst/>
                <a:latin typeface="微软雅黑" panose="020B0503020204020204" charset="-122"/>
                <a:ea typeface="微软雅黑" panose="020B0503020204020204" charset="-122"/>
                <a:cs typeface="+mn-cs"/>
              </a:rPr>
              <a:t>t</a:t>
            </a:r>
            <a:r>
              <a:rPr lang="zh-CN" altLang="en-US" sz="1600" kern="1200" dirty="0">
                <a:solidFill>
                  <a:schemeClr val="tx1"/>
                </a:solidFill>
                <a:effectLst/>
                <a:latin typeface="微软雅黑" panose="020B0503020204020204" charset="-122"/>
                <a:ea typeface="微软雅黑" panose="020B0503020204020204" charset="-122"/>
                <a:cs typeface="+mn-cs"/>
              </a:rPr>
              <a:t>时刻的动作</a:t>
            </a:r>
            <a:r>
              <a:rPr lang="en-US" altLang="zh-CN" sz="1600" kern="1200" dirty="0">
                <a:solidFill>
                  <a:schemeClr val="tx1"/>
                </a:solidFill>
                <a:effectLst/>
                <a:latin typeface="微软雅黑" panose="020B0503020204020204" charset="-122"/>
                <a:ea typeface="微软雅黑" panose="020B0503020204020204" charset="-122"/>
                <a:cs typeface="+mn-cs"/>
              </a:rPr>
              <a:t>at</a:t>
            </a:r>
            <a:r>
              <a:rPr lang="zh-CN" altLang="en-US" sz="1600" kern="1200" dirty="0">
                <a:solidFill>
                  <a:schemeClr val="tx1"/>
                </a:solidFill>
                <a:effectLst/>
                <a:latin typeface="微软雅黑" panose="020B0503020204020204" charset="-122"/>
                <a:ea typeface="微软雅黑" panose="020B0503020204020204" charset="-122"/>
                <a:cs typeface="+mn-cs"/>
              </a:rPr>
              <a:t>是当前的最后策略，否则</a:t>
            </a:r>
            <a:r>
              <a:rPr lang="en-US" altLang="zh-CN" sz="1600" kern="1200" dirty="0">
                <a:solidFill>
                  <a:schemeClr val="tx1"/>
                </a:solidFill>
                <a:effectLst/>
                <a:latin typeface="微软雅黑" panose="020B0503020204020204" charset="-122"/>
                <a:ea typeface="微软雅黑" panose="020B0503020204020204" charset="-122"/>
                <a:cs typeface="+mn-cs"/>
              </a:rPr>
              <a:t>at</a:t>
            </a:r>
            <a:r>
              <a:rPr lang="zh-CN" altLang="en-US" sz="1600" kern="1200" dirty="0">
                <a:solidFill>
                  <a:schemeClr val="tx1"/>
                </a:solidFill>
                <a:effectLst/>
                <a:latin typeface="微软雅黑" panose="020B0503020204020204" charset="-122"/>
                <a:ea typeface="微软雅黑" panose="020B0503020204020204" charset="-122"/>
                <a:cs typeface="+mn-cs"/>
              </a:rPr>
              <a:t>是非最优的。这篇文章把最优变量对应于当前动作状态对的概率定义为公式</a:t>
            </a:r>
            <a:r>
              <a:rPr lang="en-US" altLang="zh-CN" sz="1600" kern="1200" dirty="0">
                <a:solidFill>
                  <a:schemeClr val="tx1"/>
                </a:solidFill>
                <a:effectLst/>
                <a:latin typeface="微软雅黑" panose="020B0503020204020204" charset="-122"/>
                <a:ea typeface="微软雅黑" panose="020B0503020204020204" charset="-122"/>
                <a:cs typeface="+mn-cs"/>
              </a:rPr>
              <a:t>(1)</a:t>
            </a:r>
            <a:r>
              <a:rPr lang="zh-CN" altLang="en-US" sz="1600" kern="1200" dirty="0">
                <a:solidFill>
                  <a:schemeClr val="tx1"/>
                </a:solidFill>
                <a:effectLst/>
                <a:latin typeface="微软雅黑" panose="020B0503020204020204" charset="-122"/>
                <a:ea typeface="微软雅黑" panose="020B0503020204020204" charset="-122"/>
                <a:cs typeface="+mn-cs"/>
              </a:rPr>
              <a:t>所示。</a:t>
            </a:r>
            <a:endParaRPr lang="zh-CN" altLang="en-US" sz="1600" kern="1200" dirty="0">
              <a:solidFill>
                <a:schemeClr val="tx1"/>
              </a:solidFill>
              <a:effectLst/>
              <a:latin typeface="微软雅黑" panose="020B0503020204020204" charset="-122"/>
              <a:ea typeface="微软雅黑" panose="020B0503020204020204" charset="-122"/>
              <a:cs typeface="+mn-cs"/>
            </a:endParaRPr>
          </a:p>
          <a:p>
            <a:pPr algn="l"/>
            <a:r>
              <a:rPr lang="zh-CN" altLang="en-US" sz="1600" kern="1200" dirty="0">
                <a:solidFill>
                  <a:schemeClr val="tx1"/>
                </a:solidFill>
                <a:effectLst/>
                <a:latin typeface="微软雅黑" panose="020B0503020204020204" charset="-122"/>
                <a:ea typeface="微软雅黑" panose="020B0503020204020204" charset="-122"/>
                <a:cs typeface="+mn-cs"/>
              </a:rPr>
              <a:t>在学习到最优策略的情况下采集到轨迹</a:t>
            </a:r>
            <a:r>
              <a:rPr lang="en-US" altLang="zh-CN" sz="1600" kern="1200" dirty="0">
                <a:solidFill>
                  <a:schemeClr val="tx1"/>
                </a:solidFill>
                <a:effectLst/>
                <a:latin typeface="微软雅黑" panose="020B0503020204020204" charset="-122"/>
                <a:ea typeface="微软雅黑" panose="020B0503020204020204" charset="-122"/>
                <a:cs typeface="+mn-cs"/>
              </a:rPr>
              <a:t>τ</a:t>
            </a:r>
            <a:r>
              <a:rPr lang="zh-CN" altLang="en-US" sz="1600" kern="1200" dirty="0">
                <a:solidFill>
                  <a:schemeClr val="tx1"/>
                </a:solidFill>
                <a:effectLst/>
                <a:latin typeface="微软雅黑" panose="020B0503020204020204" charset="-122"/>
                <a:ea typeface="微软雅黑" panose="020B0503020204020204" charset="-122"/>
                <a:cs typeface="+mn-cs"/>
              </a:rPr>
              <a:t>的概率定义为公式</a:t>
            </a:r>
            <a:r>
              <a:rPr lang="en-US" altLang="zh-CN" sz="1600" kern="1200" dirty="0">
                <a:solidFill>
                  <a:schemeClr val="tx1"/>
                </a:solidFill>
                <a:effectLst/>
                <a:latin typeface="微软雅黑" panose="020B0503020204020204" charset="-122"/>
                <a:ea typeface="微软雅黑" panose="020B0503020204020204" charset="-122"/>
                <a:cs typeface="+mn-cs"/>
              </a:rPr>
              <a:t>(2)</a:t>
            </a:r>
            <a:r>
              <a:rPr lang="zh-CN" altLang="en-US" sz="1600" kern="1200" dirty="0">
                <a:solidFill>
                  <a:schemeClr val="tx1"/>
                </a:solidFill>
                <a:effectLst/>
                <a:latin typeface="微软雅黑" panose="020B0503020204020204" charset="-122"/>
                <a:ea typeface="微软雅黑" panose="020B0503020204020204" charset="-122"/>
                <a:cs typeface="+mn-cs"/>
              </a:rPr>
              <a:t>。</a:t>
            </a:r>
            <a:endParaRPr lang="zh-CN" altLang="en-US" sz="1600" kern="1200" dirty="0">
              <a:solidFill>
                <a:schemeClr val="tx1"/>
              </a:solidFill>
              <a:effectLst/>
              <a:latin typeface="微软雅黑" panose="020B0503020204020204" charset="-122"/>
              <a:ea typeface="微软雅黑" panose="020B0503020204020204" charset="-122"/>
              <a:cs typeface="+mn-cs"/>
            </a:endParaRPr>
          </a:p>
          <a:p>
            <a:pPr algn="l"/>
            <a:r>
              <a:rPr lang="zh-CN" altLang="en-US" sz="1600" kern="1200" dirty="0">
                <a:solidFill>
                  <a:schemeClr val="tx1"/>
                </a:solidFill>
                <a:effectLst/>
                <a:latin typeface="微软雅黑" panose="020B0503020204020204" charset="-122"/>
                <a:ea typeface="微软雅黑" panose="020B0503020204020204" charset="-122"/>
                <a:cs typeface="+mn-cs"/>
              </a:rPr>
              <a:t>学习到的任意策略</a:t>
            </a:r>
            <a:r>
              <a:rPr lang="en-US" altLang="zh-CN" sz="1600" kern="1200" dirty="0">
                <a:solidFill>
                  <a:schemeClr val="tx1"/>
                </a:solidFill>
                <a:effectLst/>
                <a:latin typeface="微软雅黑" panose="020B0503020204020204" charset="-122"/>
                <a:ea typeface="微软雅黑" panose="020B0503020204020204" charset="-122"/>
                <a:cs typeface="+mn-cs"/>
              </a:rPr>
              <a:t>pi</a:t>
            </a:r>
            <a:r>
              <a:rPr lang="zh-CN" altLang="en-US" sz="1600" kern="1200" dirty="0">
                <a:solidFill>
                  <a:schemeClr val="tx1"/>
                </a:solidFill>
                <a:effectLst/>
                <a:latin typeface="微软雅黑" panose="020B0503020204020204" charset="-122"/>
                <a:ea typeface="微软雅黑" panose="020B0503020204020204" charset="-122"/>
                <a:cs typeface="+mn-cs"/>
              </a:rPr>
              <a:t>同样采集到轨迹</a:t>
            </a:r>
            <a:r>
              <a:rPr lang="en-US" altLang="zh-CN" dirty="0">
                <a:effectLst/>
                <a:sym typeface="+mn-ea"/>
              </a:rPr>
              <a:t>τ</a:t>
            </a:r>
            <a:r>
              <a:rPr lang="zh-CN" altLang="en-US" dirty="0">
                <a:effectLst/>
                <a:sym typeface="+mn-ea"/>
              </a:rPr>
              <a:t>的概率定义为公式</a:t>
            </a:r>
            <a:r>
              <a:rPr lang="en-US" altLang="zh-CN" dirty="0">
                <a:effectLst/>
                <a:sym typeface="+mn-ea"/>
              </a:rPr>
              <a:t>(3)</a:t>
            </a:r>
            <a:r>
              <a:rPr lang="zh-CN" altLang="en-US" dirty="0">
                <a:effectLst/>
                <a:sym typeface="+mn-ea"/>
              </a:rPr>
              <a:t>。</a:t>
            </a:r>
            <a:endParaRPr lang="zh-CN" altLang="en-US" sz="1600" kern="1200" dirty="0">
              <a:solidFill>
                <a:schemeClr val="tx1"/>
              </a:solidFill>
              <a:effectLst/>
              <a:latin typeface="微软雅黑" panose="020B0503020204020204" charset="-122"/>
              <a:ea typeface="微软雅黑" panose="020B0503020204020204" charset="-122"/>
              <a:cs typeface="+mn-cs"/>
              <a:sym typeface="+mn-ea"/>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mc:AlternateContent xmlns:mc="http://schemas.openxmlformats.org/markup-compatibility/2006">
        <mc:Choice xmlns:a14="http://schemas.microsoft.com/office/drawing/2010/main" Requires="a14">
          <p:sp>
            <p:nvSpPr>
              <p:cNvPr id="3" name="备注占位符 2"/>
              <p:cNvSpPr>
                <a:spLocks noGrp="1"/>
              </p:cNvSpPr>
              <p:nvPr>
                <p:ph type="body" idx="1"/>
              </p:nvPr>
            </p:nvSpPr>
            <p:spPr/>
            <p:txBody>
              <a:bodyPr/>
              <a:lstStyle/>
              <a:p>
                <a:pPr algn="l"/>
                <a:r>
                  <a:rPr lang="zh-CN" altLang="en-US" sz="1600" kern="1200" dirty="0">
                    <a:solidFill>
                      <a:schemeClr val="tx1"/>
                    </a:solidFill>
                    <a:effectLst/>
                    <a:latin typeface="微软雅黑" panose="020B0503020204020204" charset="-122"/>
                    <a:ea typeface="微软雅黑" panose="020B0503020204020204" charset="-122"/>
                    <a:cs typeface="+mn-cs"/>
                    <a:sym typeface="+mn-ea"/>
                  </a:rPr>
                  <a:t>最小化学习策略</a:t>
                </a:r>
                <a:r>
                  <a:rPr lang="en-US" altLang="zh-CN" sz="1600" kern="1200" dirty="0">
                    <a:solidFill>
                      <a:schemeClr val="tx1"/>
                    </a:solidFill>
                    <a:effectLst/>
                    <a:latin typeface="微软雅黑" panose="020B0503020204020204" charset="-122"/>
                    <a:ea typeface="微软雅黑" panose="020B0503020204020204" charset="-122"/>
                    <a:cs typeface="+mn-cs"/>
                    <a:sym typeface="+mn-ea"/>
                  </a:rPr>
                  <a:t>π</a:t>
                </a:r>
                <a:r>
                  <a:rPr lang="zh-CN" altLang="en-US" sz="1600" kern="1200" dirty="0">
                    <a:solidFill>
                      <a:schemeClr val="tx1"/>
                    </a:solidFill>
                    <a:effectLst/>
                    <a:latin typeface="微软雅黑" panose="020B0503020204020204" charset="-122"/>
                    <a:ea typeface="微软雅黑" panose="020B0503020204020204" charset="-122"/>
                    <a:cs typeface="+mn-cs"/>
                    <a:sym typeface="+mn-ea"/>
                  </a:rPr>
                  <a:t>采集到轨迹</a:t>
                </a:r>
                <a14:m>
                  <m:oMath xmlns:m="http://schemas.openxmlformats.org/officeDocument/2006/math">
                    <m:r>
                      <a:rPr lang="en-US" altLang="zh-CN" i="1">
                        <a:latin typeface="Cambria Math" panose="02040503050406030204" pitchFamily="18" charset="0"/>
                        <a:cs typeface="Cambria Math" panose="02040503050406030204" pitchFamily="18" charset="0"/>
                      </a:rPr>
                      <m:t>𝜏</m:t>
                    </m:r>
                  </m:oMath>
                </a14:m>
                <a:r>
                  <a:rPr lang="zh-CN" altLang="en-US">
                    <a:latin typeface="Cambria Math" panose="02040503050406030204" pitchFamily="18" charset="0"/>
                    <a:cs typeface="Cambria Math" panose="02040503050406030204" pitchFamily="18" charset="0"/>
                  </a:rPr>
                  <a:t>的</a:t>
                </a:r>
                <a:r>
                  <a:rPr lang="zh-CN" altLang="en-US" sz="1600" kern="1200" dirty="0">
                    <a:solidFill>
                      <a:schemeClr val="tx1"/>
                    </a:solidFill>
                    <a:effectLst/>
                    <a:latin typeface="微软雅黑" panose="020B0503020204020204" charset="-122"/>
                    <a:ea typeface="微软雅黑" panose="020B0503020204020204" charset="-122"/>
                    <a:cs typeface="+mn-cs"/>
                    <a:sym typeface="+mn-ea"/>
                  </a:rPr>
                  <a:t>概率和最优策略采集到轨迹</a:t>
                </a:r>
                <a14:m>
                  <m:oMath xmlns:m="http://schemas.openxmlformats.org/officeDocument/2006/math">
                    <m:r>
                      <a:rPr lang="en-US" altLang="zh-CN" i="1">
                        <a:latin typeface="Cambria Math" panose="02040503050406030204" pitchFamily="18" charset="0"/>
                        <a:cs typeface="Cambria Math" panose="02040503050406030204" pitchFamily="18" charset="0"/>
                      </a:rPr>
                      <m:t>𝜏</m:t>
                    </m:r>
                  </m:oMath>
                </a14:m>
                <a:r>
                  <a:rPr lang="zh-CN" altLang="en-US">
                    <a:latin typeface="Cambria Math" panose="02040503050406030204" pitchFamily="18" charset="0"/>
                    <a:cs typeface="Cambria Math" panose="02040503050406030204" pitchFamily="18" charset="0"/>
                  </a:rPr>
                  <a:t>的概率之间</a:t>
                </a:r>
                <a:r>
                  <a:rPr lang="zh-CN" altLang="en-US" sz="1600" kern="1200" dirty="0">
                    <a:solidFill>
                      <a:schemeClr val="tx1"/>
                    </a:solidFill>
                    <a:effectLst/>
                    <a:latin typeface="微软雅黑" panose="020B0503020204020204" charset="-122"/>
                    <a:ea typeface="微软雅黑" panose="020B0503020204020204" charset="-122"/>
                    <a:cs typeface="+mn-cs"/>
                    <a:sym typeface="+mn-ea"/>
                  </a:rPr>
                  <a:t>的</a:t>
                </a:r>
                <a:r>
                  <a:rPr lang="en-US" altLang="zh-CN" sz="1600" kern="1200" dirty="0">
                    <a:solidFill>
                      <a:schemeClr val="tx1"/>
                    </a:solidFill>
                    <a:effectLst/>
                    <a:latin typeface="微软雅黑" panose="020B0503020204020204" charset="-122"/>
                    <a:ea typeface="微软雅黑" panose="020B0503020204020204" charset="-122"/>
                    <a:cs typeface="+mn-cs"/>
                    <a:sym typeface="+mn-ea"/>
                  </a:rPr>
                  <a:t>KL</a:t>
                </a:r>
                <a:r>
                  <a:rPr lang="zh-CN" altLang="en-US" sz="1600" kern="1200" dirty="0">
                    <a:solidFill>
                      <a:schemeClr val="tx1"/>
                    </a:solidFill>
                    <a:effectLst/>
                    <a:latin typeface="微软雅黑" panose="020B0503020204020204" charset="-122"/>
                    <a:ea typeface="微软雅黑" panose="020B0503020204020204" charset="-122"/>
                    <a:cs typeface="+mn-cs"/>
                    <a:sym typeface="+mn-ea"/>
                  </a:rPr>
                  <a:t>散度，帮助所学习的策略逼近最优策略，优化目标如公式</a:t>
                </a:r>
                <a:r>
                  <a:rPr lang="en-US" altLang="zh-CN" sz="1600" kern="1200" dirty="0">
                    <a:solidFill>
                      <a:schemeClr val="tx1"/>
                    </a:solidFill>
                    <a:effectLst/>
                    <a:latin typeface="微软雅黑" panose="020B0503020204020204" charset="-122"/>
                    <a:ea typeface="微软雅黑" panose="020B0503020204020204" charset="-122"/>
                    <a:cs typeface="+mn-cs"/>
                    <a:sym typeface="+mn-ea"/>
                  </a:rPr>
                  <a:t>(4)</a:t>
                </a:r>
                <a:r>
                  <a:rPr lang="zh-CN" altLang="en-US" sz="1600" kern="1200" dirty="0">
                    <a:solidFill>
                      <a:schemeClr val="tx1"/>
                    </a:solidFill>
                    <a:effectLst/>
                    <a:latin typeface="微软雅黑" panose="020B0503020204020204" charset="-122"/>
                    <a:ea typeface="微软雅黑" panose="020B0503020204020204" charset="-122"/>
                    <a:cs typeface="+mn-cs"/>
                    <a:sym typeface="+mn-ea"/>
                  </a:rPr>
                  <a:t>所示。</a:t>
                </a:r>
                <a:endParaRPr lang="zh-CN" altLang="en-US" sz="1600" kern="1200" dirty="0">
                  <a:solidFill>
                    <a:schemeClr val="tx1"/>
                  </a:solidFill>
                  <a:effectLst/>
                  <a:latin typeface="微软雅黑" panose="020B0503020204020204" charset="-122"/>
                  <a:ea typeface="微软雅黑" panose="020B0503020204020204" charset="-122"/>
                  <a:cs typeface="+mn-cs"/>
                  <a:sym typeface="+mn-ea"/>
                </a:endParaRPr>
              </a:p>
              <a:p>
                <a:pPr algn="l"/>
                <a:endParaRPr lang="zh-CN" altLang="en-US" sz="1600" kern="1200" dirty="0">
                  <a:solidFill>
                    <a:schemeClr val="tx1"/>
                  </a:solidFill>
                  <a:effectLst/>
                  <a:latin typeface="微软雅黑" panose="020B0503020204020204" charset="-122"/>
                  <a:ea typeface="微软雅黑" panose="020B0503020204020204" charset="-122"/>
                  <a:cs typeface="+mn-cs"/>
                  <a:sym typeface="+mn-ea"/>
                </a:endParaRPr>
              </a:p>
            </p:txBody>
          </p:sp>
        </mc:Choice>
        <mc:Fallback>
          <p:sp>
            <p:nvSpPr>
              <p:cNvPr id="3" name="备注占位符 2"/>
              <p:cNvSpPr>
                <a:spLocks noRot="1" noChangeAspect="1" noMove="1" noResize="1" noEditPoints="1" noAdjustHandles="1" noChangeArrowheads="1" noChangeShapeType="1" noTextEdit="1"/>
              </p:cNvSpPr>
              <p:nvPr>
                <p:ph type="body" idx="1"/>
              </p:nvPr>
            </p:nvSpPr>
            <p:spPr>
              <a:blipFill rotWithShape="1">
                <a:blip r:embed="rId3"/>
                <a:stretch>
                  <a:fillRect r="-208"/>
                </a:stretch>
              </a:blipFill>
            </p:spPr>
            <p:txBody>
              <a:bodyPr/>
              <a:lstStyle/>
              <a:p>
                <a:r>
                  <a:rPr lang="zh-CN" altLang="en-US">
                    <a:noFill/>
                  </a:rPr>
                  <a:t> </a:t>
                </a:r>
              </a:p>
            </p:txBody>
          </p:sp>
        </mc:Fallback>
      </mc:AlternateContent>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l"/>
            <a:r>
              <a:rPr lang="zh-CN" altLang="en-US" sz="1600" kern="1200" dirty="0">
                <a:solidFill>
                  <a:schemeClr val="tx1"/>
                </a:solidFill>
                <a:effectLst/>
                <a:latin typeface="微软雅黑" panose="020B0503020204020204" charset="-122"/>
                <a:ea typeface="微软雅黑" panose="020B0503020204020204" charset="-122"/>
                <a:cs typeface="+mn-cs"/>
                <a:sym typeface="+mn-ea"/>
              </a:rPr>
              <a:t>这个模型被引入来处理回合间的非平稳问题，每个框内都是一个马尔可夫决策过程，不同框代表不同回合的任务，这篇文章采用一个隐变量</a:t>
            </a:r>
            <a:r>
              <a:rPr lang="en-US" altLang="zh-CN" sz="1600" kern="1200" dirty="0">
                <a:solidFill>
                  <a:schemeClr val="tx1"/>
                </a:solidFill>
                <a:effectLst/>
                <a:latin typeface="微软雅黑" panose="020B0503020204020204" charset="-122"/>
                <a:ea typeface="微软雅黑" panose="020B0503020204020204" charset="-122"/>
                <a:cs typeface="+mn-cs"/>
                <a:sym typeface="+mn-ea"/>
              </a:rPr>
              <a:t>zi</a:t>
            </a:r>
            <a:r>
              <a:rPr lang="zh-CN" altLang="en-US" sz="1600" kern="1200" dirty="0">
                <a:solidFill>
                  <a:schemeClr val="tx1"/>
                </a:solidFill>
                <a:effectLst/>
                <a:latin typeface="微软雅黑" panose="020B0503020204020204" charset="-122"/>
                <a:ea typeface="微软雅黑" panose="020B0503020204020204" charset="-122"/>
                <a:cs typeface="+mn-cs"/>
                <a:sym typeface="+mn-ea"/>
              </a:rPr>
              <a:t>来参数化不同回合任务。</a:t>
            </a:r>
            <a:endParaRPr lang="zh-CN" altLang="en-US" sz="1600" kern="1200" dirty="0">
              <a:solidFill>
                <a:schemeClr val="tx1"/>
              </a:solidFill>
              <a:effectLst/>
              <a:latin typeface="微软雅黑" panose="020B0503020204020204" charset="-122"/>
              <a:ea typeface="微软雅黑" panose="020B0503020204020204" charset="-122"/>
              <a:cs typeface="+mn-cs"/>
              <a:sym typeface="+mn-ea"/>
            </a:endParaRPr>
          </a:p>
          <a:p>
            <a:pPr algn="l"/>
            <a:r>
              <a:rPr lang="zh-CN" altLang="en-US" sz="1600" kern="1200" dirty="0">
                <a:solidFill>
                  <a:schemeClr val="tx1"/>
                </a:solidFill>
                <a:effectLst/>
                <a:latin typeface="微软雅黑" panose="020B0503020204020204" charset="-122"/>
                <a:ea typeface="微软雅黑" panose="020B0503020204020204" charset="-122"/>
                <a:cs typeface="+mn-cs"/>
                <a:sym typeface="+mn-ea"/>
              </a:rPr>
              <a:t>假设有</a:t>
            </a:r>
            <a:r>
              <a:rPr lang="en-US" altLang="zh-CN" sz="1600" kern="1200" dirty="0">
                <a:solidFill>
                  <a:schemeClr val="tx1"/>
                </a:solidFill>
                <a:effectLst/>
                <a:latin typeface="微软雅黑" panose="020B0503020204020204" charset="-122"/>
                <a:ea typeface="微软雅黑" panose="020B0503020204020204" charset="-122"/>
                <a:cs typeface="+mn-cs"/>
                <a:sym typeface="+mn-ea"/>
              </a:rPr>
              <a:t>M</a:t>
            </a:r>
            <a:r>
              <a:rPr lang="zh-CN" altLang="en-US" sz="1600" kern="1200" dirty="0">
                <a:solidFill>
                  <a:schemeClr val="tx1"/>
                </a:solidFill>
                <a:effectLst/>
                <a:latin typeface="微软雅黑" panose="020B0503020204020204" charset="-122"/>
                <a:ea typeface="微软雅黑" panose="020B0503020204020204" charset="-122"/>
                <a:cs typeface="+mn-cs"/>
                <a:sym typeface="+mn-ea"/>
              </a:rPr>
              <a:t>个训练回合，这篇文章定义了算法在</a:t>
            </a:r>
            <a:r>
              <a:rPr lang="en-US" altLang="zh-CN" sz="1600" kern="1200" dirty="0">
                <a:solidFill>
                  <a:schemeClr val="tx1"/>
                </a:solidFill>
                <a:effectLst/>
                <a:latin typeface="微软雅黑" panose="020B0503020204020204" charset="-122"/>
                <a:ea typeface="微软雅黑" panose="020B0503020204020204" charset="-122"/>
                <a:cs typeface="+mn-cs"/>
                <a:sym typeface="+mn-ea"/>
              </a:rPr>
              <a:t>M</a:t>
            </a:r>
            <a:r>
              <a:rPr lang="zh-CN" altLang="en-US" sz="1600" kern="1200" dirty="0">
                <a:solidFill>
                  <a:schemeClr val="tx1"/>
                </a:solidFill>
                <a:effectLst/>
                <a:latin typeface="微软雅黑" panose="020B0503020204020204" charset="-122"/>
                <a:ea typeface="微软雅黑" panose="020B0503020204020204" charset="-122"/>
                <a:cs typeface="+mn-cs"/>
                <a:sym typeface="+mn-ea"/>
              </a:rPr>
              <a:t>个回合中收集的数据轨迹的联合概率分布，如公式</a:t>
            </a:r>
            <a:r>
              <a:rPr lang="en-US" altLang="zh-CN" sz="1600" kern="1200" dirty="0">
                <a:solidFill>
                  <a:schemeClr val="tx1"/>
                </a:solidFill>
                <a:effectLst/>
                <a:latin typeface="微软雅黑" panose="020B0503020204020204" charset="-122"/>
                <a:ea typeface="微软雅黑" panose="020B0503020204020204" charset="-122"/>
                <a:cs typeface="+mn-cs"/>
                <a:sym typeface="+mn-ea"/>
              </a:rPr>
              <a:t>(5)</a:t>
            </a:r>
            <a:r>
              <a:rPr lang="zh-CN" altLang="en-US" sz="1600" kern="1200" dirty="0">
                <a:solidFill>
                  <a:schemeClr val="tx1"/>
                </a:solidFill>
                <a:effectLst/>
                <a:latin typeface="微软雅黑" panose="020B0503020204020204" charset="-122"/>
                <a:ea typeface="微软雅黑" panose="020B0503020204020204" charset="-122"/>
                <a:cs typeface="+mn-cs"/>
                <a:sym typeface="+mn-ea"/>
              </a:rPr>
              <a:t>所示。</a:t>
            </a:r>
            <a:endParaRPr lang="zh-CN" altLang="en-US" sz="1600" kern="1200" dirty="0">
              <a:solidFill>
                <a:schemeClr val="tx1"/>
              </a:solidFill>
              <a:effectLst/>
              <a:latin typeface="微软雅黑" panose="020B0503020204020204" charset="-122"/>
              <a:ea typeface="微软雅黑" panose="020B0503020204020204" charset="-122"/>
              <a:cs typeface="+mn-cs"/>
              <a:sym typeface="+mn-ea"/>
            </a:endParaRPr>
          </a:p>
          <a:p>
            <a:pPr algn="l"/>
            <a:r>
              <a:rPr lang="zh-CN" altLang="en-US" sz="1600" kern="1200" dirty="0">
                <a:solidFill>
                  <a:schemeClr val="tx1"/>
                </a:solidFill>
                <a:effectLst/>
                <a:latin typeface="微软雅黑" panose="020B0503020204020204" charset="-122"/>
                <a:ea typeface="微软雅黑" panose="020B0503020204020204" charset="-122"/>
                <a:cs typeface="+mn-cs"/>
                <a:sym typeface="+mn-ea"/>
              </a:rPr>
              <a:t>接下来，这篇文章定义了每回合采集的数据轨迹的先验概率，如公式</a:t>
            </a:r>
            <a:r>
              <a:rPr lang="en-US" altLang="zh-CN" sz="1600" kern="1200" dirty="0">
                <a:solidFill>
                  <a:schemeClr val="tx1"/>
                </a:solidFill>
                <a:effectLst/>
                <a:latin typeface="微软雅黑" panose="020B0503020204020204" charset="-122"/>
                <a:ea typeface="微软雅黑" panose="020B0503020204020204" charset="-122"/>
                <a:cs typeface="+mn-cs"/>
                <a:sym typeface="+mn-ea"/>
              </a:rPr>
              <a:t>(6)</a:t>
            </a:r>
            <a:r>
              <a:rPr lang="zh-CN" altLang="en-US" sz="1600" kern="1200" dirty="0">
                <a:solidFill>
                  <a:schemeClr val="tx1"/>
                </a:solidFill>
                <a:effectLst/>
                <a:latin typeface="微软雅黑" panose="020B0503020204020204" charset="-122"/>
                <a:ea typeface="微软雅黑" panose="020B0503020204020204" charset="-122"/>
                <a:cs typeface="+mn-cs"/>
                <a:sym typeface="+mn-ea"/>
              </a:rPr>
              <a:t>所示，这个公式是基于公式</a:t>
            </a:r>
            <a:r>
              <a:rPr lang="en-US" altLang="zh-CN" sz="1600" kern="1200" dirty="0">
                <a:solidFill>
                  <a:schemeClr val="tx1"/>
                </a:solidFill>
                <a:effectLst/>
                <a:latin typeface="微软雅黑" panose="020B0503020204020204" charset="-122"/>
                <a:ea typeface="微软雅黑" panose="020B0503020204020204" charset="-122"/>
                <a:cs typeface="+mn-cs"/>
                <a:sym typeface="+mn-ea"/>
              </a:rPr>
              <a:t>(2)</a:t>
            </a:r>
            <a:r>
              <a:rPr lang="zh-CN" altLang="en-US" sz="1600" kern="1200" dirty="0">
                <a:solidFill>
                  <a:schemeClr val="tx1"/>
                </a:solidFill>
                <a:effectLst/>
                <a:latin typeface="微软雅黑" panose="020B0503020204020204" charset="-122"/>
                <a:ea typeface="微软雅黑" panose="020B0503020204020204" charset="-122"/>
                <a:cs typeface="+mn-cs"/>
                <a:sym typeface="+mn-ea"/>
              </a:rPr>
              <a:t>推导的，加上了给定潜在变量的</a:t>
            </a:r>
            <a:r>
              <a:rPr lang="zh-CN" altLang="en-US" sz="1600" kern="1200" dirty="0">
                <a:solidFill>
                  <a:schemeClr val="tx1"/>
                </a:solidFill>
                <a:effectLst/>
                <a:latin typeface="微软雅黑" panose="020B0503020204020204" charset="-122"/>
                <a:ea typeface="微软雅黑" panose="020B0503020204020204" charset="-122"/>
                <a:cs typeface="+mn-cs"/>
                <a:sym typeface="+mn-ea"/>
              </a:rPr>
              <a:t>条件。</a:t>
            </a:r>
            <a:endParaRPr lang="zh-CN" altLang="en-US" sz="1600" kern="1200" dirty="0">
              <a:solidFill>
                <a:schemeClr val="tx1"/>
              </a:solidFill>
              <a:effectLst/>
              <a:latin typeface="微软雅黑" panose="020B0503020204020204" charset="-122"/>
              <a:ea typeface="微软雅黑" panose="020B0503020204020204" charset="-122"/>
              <a:cs typeface="+mn-cs"/>
              <a:sym typeface="+mn-ea"/>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l"/>
            <a:r>
              <a:rPr lang="zh-CN" altLang="en-US" sz="1600" kern="1200" dirty="0">
                <a:solidFill>
                  <a:schemeClr val="tx1"/>
                </a:solidFill>
                <a:effectLst/>
                <a:latin typeface="微软雅黑" panose="020B0503020204020204" charset="-122"/>
                <a:ea typeface="微软雅黑" panose="020B0503020204020204" charset="-122"/>
                <a:cs typeface="+mn-cs"/>
                <a:sym typeface="+mn-ea"/>
              </a:rPr>
              <a:t>这篇文章还采用变分推断来逼近逼近后验分布</a:t>
            </a:r>
            <a:r>
              <a:rPr lang="en-US" altLang="zh-CN" sz="1600" kern="1200" dirty="0">
                <a:solidFill>
                  <a:schemeClr val="tx1"/>
                </a:solidFill>
                <a:effectLst/>
                <a:latin typeface="微软雅黑" panose="020B0503020204020204" charset="-122"/>
                <a:ea typeface="微软雅黑" panose="020B0503020204020204" charset="-122"/>
                <a:cs typeface="+mn-cs"/>
                <a:sym typeface="+mn-ea"/>
              </a:rPr>
              <a:t>p</a:t>
            </a:r>
            <a:r>
              <a:rPr lang="zh-CN" sz="1600" kern="1200" dirty="0">
                <a:solidFill>
                  <a:schemeClr val="tx1"/>
                </a:solidFill>
                <a:effectLst/>
                <a:latin typeface="微软雅黑" panose="020B0503020204020204" charset="-122"/>
                <a:ea typeface="微软雅黑" panose="020B0503020204020204" charset="-122"/>
                <a:cs typeface="+mn-cs"/>
                <a:sym typeface="+mn-ea"/>
              </a:rPr>
              <a:t>，</a:t>
            </a:r>
            <a:r>
              <a:rPr lang="en-US" altLang="zh-CN" dirty="0">
                <a:effectLst/>
                <a:sym typeface="+mn-ea"/>
              </a:rPr>
              <a:t>θ</a:t>
            </a:r>
            <a:r>
              <a:rPr lang="zh-CN" altLang="en-US" dirty="0">
                <a:effectLst/>
                <a:sym typeface="+mn-ea"/>
              </a:rPr>
              <a:t>是</a:t>
            </a:r>
            <a:r>
              <a:rPr lang="en-US" altLang="zh-CN" dirty="0">
                <a:effectLst/>
                <a:sym typeface="+mn-ea"/>
              </a:rPr>
              <a:t>actor</a:t>
            </a:r>
            <a:r>
              <a:rPr lang="zh-CN" altLang="en-US" dirty="0">
                <a:effectLst/>
                <a:sym typeface="+mn-ea"/>
              </a:rPr>
              <a:t>网络的参数，</a:t>
            </a:r>
            <a:r>
              <a:rPr lang="en-US" altLang="zh-CN" dirty="0">
                <a:effectLst/>
                <a:sym typeface="+mn-ea"/>
              </a:rPr>
              <a:t>D</a:t>
            </a:r>
            <a:r>
              <a:rPr lang="zh-CN" altLang="en-US" dirty="0">
                <a:effectLst/>
                <a:sym typeface="+mn-ea"/>
              </a:rPr>
              <a:t>是</a:t>
            </a:r>
            <a:r>
              <a:rPr lang="en-US" altLang="zh-CN" dirty="0">
                <a:effectLst/>
                <a:sym typeface="+mn-ea"/>
              </a:rPr>
              <a:t>replay buffer</a:t>
            </a:r>
            <a:r>
              <a:rPr lang="zh-CN" altLang="en-US" dirty="0">
                <a:effectLst/>
                <a:sym typeface="+mn-ea"/>
              </a:rPr>
              <a:t>里的数据</a:t>
            </a:r>
            <a:r>
              <a:rPr lang="zh-CN" altLang="en-US" sz="1600" kern="1200" dirty="0">
                <a:solidFill>
                  <a:schemeClr val="tx1"/>
                </a:solidFill>
                <a:effectLst/>
                <a:latin typeface="微软雅黑" panose="020B0503020204020204" charset="-122"/>
                <a:ea typeface="微软雅黑" panose="020B0503020204020204" charset="-122"/>
                <a:cs typeface="+mn-cs"/>
                <a:sym typeface="+mn-ea"/>
              </a:rPr>
              <a:t>。采用一个由</a:t>
            </a:r>
            <a:r>
              <a:rPr lang="en-US" altLang="zh-CN" sz="1600" kern="1200" dirty="0">
                <a:solidFill>
                  <a:schemeClr val="tx1"/>
                </a:solidFill>
                <a:effectLst/>
                <a:latin typeface="微软雅黑" panose="020B0503020204020204" charset="-122"/>
                <a:ea typeface="微软雅黑" panose="020B0503020204020204" charset="-122"/>
                <a:cs typeface="+mn-cs"/>
                <a:sym typeface="+mn-ea"/>
              </a:rPr>
              <a:t>φ</a:t>
            </a:r>
            <a:r>
              <a:rPr lang="zh-CN" altLang="en-US" sz="1600" kern="1200" dirty="0">
                <a:solidFill>
                  <a:schemeClr val="tx1"/>
                </a:solidFill>
                <a:effectLst/>
                <a:latin typeface="微软雅黑" panose="020B0503020204020204" charset="-122"/>
                <a:ea typeface="微软雅黑" panose="020B0503020204020204" charset="-122"/>
                <a:cs typeface="+mn-cs"/>
                <a:sym typeface="+mn-ea"/>
              </a:rPr>
              <a:t>参数化的先验分布</a:t>
            </a:r>
            <a:r>
              <a:rPr lang="en-US" altLang="zh-CN" sz="1600" kern="1200" dirty="0">
                <a:solidFill>
                  <a:schemeClr val="tx1"/>
                </a:solidFill>
                <a:effectLst/>
                <a:latin typeface="微软雅黑" panose="020B0503020204020204" charset="-122"/>
                <a:ea typeface="微软雅黑" panose="020B0503020204020204" charset="-122"/>
                <a:cs typeface="+mn-cs"/>
                <a:sym typeface="+mn-ea"/>
              </a:rPr>
              <a:t>q</a:t>
            </a:r>
            <a:r>
              <a:rPr lang="zh-CN" altLang="en-US" sz="1600" kern="1200" dirty="0">
                <a:solidFill>
                  <a:schemeClr val="tx1"/>
                </a:solidFill>
                <a:effectLst/>
                <a:latin typeface="微软雅黑" panose="020B0503020204020204" charset="-122"/>
                <a:ea typeface="微软雅黑" panose="020B0503020204020204" charset="-122"/>
                <a:cs typeface="+mn-cs"/>
                <a:sym typeface="+mn-ea"/>
              </a:rPr>
              <a:t>，通过最小化</a:t>
            </a:r>
            <a:r>
              <a:rPr lang="en-US" altLang="zh-CN" sz="1600" kern="1200" dirty="0">
                <a:solidFill>
                  <a:schemeClr val="tx1"/>
                </a:solidFill>
                <a:effectLst/>
                <a:latin typeface="微软雅黑" panose="020B0503020204020204" charset="-122"/>
                <a:ea typeface="微软雅黑" panose="020B0503020204020204" charset="-122"/>
                <a:cs typeface="+mn-cs"/>
                <a:sym typeface="+mn-ea"/>
              </a:rPr>
              <a:t>p</a:t>
            </a:r>
            <a:r>
              <a:rPr lang="zh-CN" altLang="en-US" sz="1600" kern="1200" dirty="0">
                <a:solidFill>
                  <a:schemeClr val="tx1"/>
                </a:solidFill>
                <a:effectLst/>
                <a:latin typeface="微软雅黑" panose="020B0503020204020204" charset="-122"/>
                <a:ea typeface="微软雅黑" panose="020B0503020204020204" charset="-122"/>
                <a:cs typeface="+mn-cs"/>
                <a:sym typeface="+mn-ea"/>
              </a:rPr>
              <a:t>和</a:t>
            </a:r>
            <a:r>
              <a:rPr lang="en-US" altLang="zh-CN" sz="1600" kern="1200" dirty="0">
                <a:solidFill>
                  <a:schemeClr val="tx1"/>
                </a:solidFill>
                <a:effectLst/>
                <a:latin typeface="微软雅黑" panose="020B0503020204020204" charset="-122"/>
                <a:ea typeface="微软雅黑" panose="020B0503020204020204" charset="-122"/>
                <a:cs typeface="+mn-cs"/>
                <a:sym typeface="+mn-ea"/>
              </a:rPr>
              <a:t>q</a:t>
            </a:r>
            <a:r>
              <a:rPr lang="zh-CN" altLang="en-US" sz="1600" kern="1200" dirty="0">
                <a:solidFill>
                  <a:schemeClr val="tx1"/>
                </a:solidFill>
                <a:effectLst/>
                <a:latin typeface="微软雅黑" panose="020B0503020204020204" charset="-122"/>
                <a:ea typeface="微软雅黑" panose="020B0503020204020204" charset="-122"/>
                <a:cs typeface="+mn-cs"/>
                <a:sym typeface="+mn-ea"/>
              </a:rPr>
              <a:t>这两个分布之间的</a:t>
            </a:r>
            <a:r>
              <a:rPr lang="en-US" altLang="zh-CN" sz="1600" kern="1200" dirty="0">
                <a:solidFill>
                  <a:schemeClr val="tx1"/>
                </a:solidFill>
                <a:effectLst/>
                <a:latin typeface="微软雅黑" panose="020B0503020204020204" charset="-122"/>
                <a:ea typeface="微软雅黑" panose="020B0503020204020204" charset="-122"/>
                <a:cs typeface="+mn-cs"/>
                <a:sym typeface="+mn-ea"/>
              </a:rPr>
              <a:t>KL</a:t>
            </a:r>
            <a:r>
              <a:rPr lang="zh-CN" altLang="en-US" sz="1600" kern="1200" dirty="0">
                <a:solidFill>
                  <a:schemeClr val="tx1"/>
                </a:solidFill>
                <a:effectLst/>
                <a:latin typeface="微软雅黑" panose="020B0503020204020204" charset="-122"/>
                <a:ea typeface="微软雅黑" panose="020B0503020204020204" charset="-122"/>
                <a:cs typeface="+mn-cs"/>
                <a:sym typeface="+mn-ea"/>
              </a:rPr>
              <a:t>散度，来估计后验分布</a:t>
            </a:r>
            <a:r>
              <a:rPr lang="en-US" altLang="zh-CN" sz="1600" kern="1200" dirty="0">
                <a:solidFill>
                  <a:schemeClr val="tx1"/>
                </a:solidFill>
                <a:effectLst/>
                <a:latin typeface="微软雅黑" panose="020B0503020204020204" charset="-122"/>
                <a:ea typeface="微软雅黑" panose="020B0503020204020204" charset="-122"/>
                <a:cs typeface="+mn-cs"/>
                <a:sym typeface="+mn-ea"/>
              </a:rPr>
              <a:t>p</a:t>
            </a:r>
            <a:r>
              <a:rPr lang="zh-CN" altLang="en-US" sz="1600" kern="1200" dirty="0">
                <a:solidFill>
                  <a:schemeClr val="tx1"/>
                </a:solidFill>
                <a:effectLst/>
                <a:latin typeface="微软雅黑" panose="020B0503020204020204" charset="-122"/>
                <a:ea typeface="微软雅黑" panose="020B0503020204020204" charset="-122"/>
                <a:cs typeface="+mn-cs"/>
                <a:sym typeface="+mn-ea"/>
              </a:rPr>
              <a:t>。这里定义了一个最大化证据下限（</a:t>
            </a:r>
            <a:r>
              <a:rPr lang="en-US" altLang="zh-CN" sz="1600" kern="1200" dirty="0">
                <a:solidFill>
                  <a:schemeClr val="tx1"/>
                </a:solidFill>
                <a:effectLst/>
                <a:latin typeface="微软雅黑" panose="020B0503020204020204" charset="-122"/>
                <a:ea typeface="微软雅黑" panose="020B0503020204020204" charset="-122"/>
                <a:cs typeface="+mn-cs"/>
                <a:sym typeface="+mn-ea"/>
              </a:rPr>
              <a:t>ELBO</a:t>
            </a:r>
            <a:r>
              <a:rPr lang="zh-CN" altLang="en-US" sz="1600" kern="1200" dirty="0">
                <a:solidFill>
                  <a:schemeClr val="tx1"/>
                </a:solidFill>
                <a:effectLst/>
                <a:latin typeface="微软雅黑" panose="020B0503020204020204" charset="-122"/>
                <a:ea typeface="微软雅黑" panose="020B0503020204020204" charset="-122"/>
                <a:cs typeface="+mn-cs"/>
                <a:sym typeface="+mn-ea"/>
              </a:rPr>
              <a:t>），公式</a:t>
            </a:r>
            <a:r>
              <a:rPr lang="en-US" altLang="zh-CN" sz="1600" kern="1200" dirty="0">
                <a:solidFill>
                  <a:schemeClr val="tx1"/>
                </a:solidFill>
                <a:effectLst/>
                <a:latin typeface="微软雅黑" panose="020B0503020204020204" charset="-122"/>
                <a:ea typeface="微软雅黑" panose="020B0503020204020204" charset="-122"/>
                <a:cs typeface="+mn-cs"/>
                <a:sym typeface="+mn-ea"/>
              </a:rPr>
              <a:t>(8)</a:t>
            </a:r>
            <a:r>
              <a:rPr lang="zh-CN" altLang="en-US" sz="1600" kern="1200" dirty="0">
                <a:solidFill>
                  <a:schemeClr val="tx1"/>
                </a:solidFill>
                <a:effectLst/>
                <a:latin typeface="微软雅黑" panose="020B0503020204020204" charset="-122"/>
                <a:ea typeface="微软雅黑" panose="020B0503020204020204" charset="-122"/>
                <a:cs typeface="+mn-cs"/>
                <a:sym typeface="+mn-ea"/>
              </a:rPr>
              <a:t>所示。</a:t>
            </a:r>
            <a:endParaRPr lang="zh-CN" altLang="en-US" sz="1600" kern="1200" dirty="0">
              <a:solidFill>
                <a:schemeClr val="tx1"/>
              </a:solidFill>
              <a:effectLst/>
              <a:latin typeface="微软雅黑" panose="020B0503020204020204" charset="-122"/>
              <a:ea typeface="微软雅黑" panose="020B0503020204020204" charset="-122"/>
              <a:cs typeface="+mn-cs"/>
              <a:sym typeface="+mn-ea"/>
            </a:endParaRPr>
          </a:p>
          <a:p>
            <a:pPr algn="l"/>
            <a:r>
              <a:rPr lang="zh-CN" altLang="en-US" sz="1600" kern="1200" dirty="0">
                <a:solidFill>
                  <a:schemeClr val="tx1"/>
                </a:solidFill>
                <a:effectLst/>
                <a:latin typeface="微软雅黑" panose="020B0503020204020204" charset="-122"/>
                <a:ea typeface="微软雅黑" panose="020B0503020204020204" charset="-122"/>
                <a:cs typeface="+mn-cs"/>
                <a:sym typeface="+mn-ea"/>
              </a:rPr>
              <a:t>这篇文章给出了一个回合所有</a:t>
            </a:r>
            <a:r>
              <a:rPr lang="en-US" altLang="zh-CN" sz="1600" kern="1200" dirty="0">
                <a:solidFill>
                  <a:schemeClr val="tx1"/>
                </a:solidFill>
                <a:effectLst/>
                <a:latin typeface="微软雅黑" panose="020B0503020204020204" charset="-122"/>
                <a:ea typeface="微软雅黑" panose="020B0503020204020204" charset="-122"/>
                <a:cs typeface="+mn-cs"/>
                <a:sym typeface="+mn-ea"/>
              </a:rPr>
              <a:t>step</a:t>
            </a:r>
            <a:r>
              <a:rPr lang="zh-CN" altLang="en-US" sz="1600" kern="1200" dirty="0">
                <a:solidFill>
                  <a:schemeClr val="tx1"/>
                </a:solidFill>
                <a:effectLst/>
                <a:latin typeface="微软雅黑" panose="020B0503020204020204" charset="-122"/>
                <a:ea typeface="微软雅黑" panose="020B0503020204020204" charset="-122"/>
                <a:cs typeface="+mn-cs"/>
                <a:sym typeface="+mn-ea"/>
              </a:rPr>
              <a:t>均学得最优策略的对数概率的证据下界，如公式</a:t>
            </a:r>
            <a:r>
              <a:rPr lang="en-US" altLang="zh-CN" sz="1600" kern="1200" dirty="0">
                <a:solidFill>
                  <a:schemeClr val="tx1"/>
                </a:solidFill>
                <a:effectLst/>
                <a:latin typeface="微软雅黑" panose="020B0503020204020204" charset="-122"/>
                <a:ea typeface="微软雅黑" panose="020B0503020204020204" charset="-122"/>
                <a:cs typeface="+mn-cs"/>
                <a:sym typeface="+mn-ea"/>
              </a:rPr>
              <a:t>(9)</a:t>
            </a:r>
            <a:r>
              <a:rPr lang="zh-CN" altLang="en-US" sz="1600" kern="1200" dirty="0">
                <a:solidFill>
                  <a:schemeClr val="tx1"/>
                </a:solidFill>
                <a:effectLst/>
                <a:latin typeface="微软雅黑" panose="020B0503020204020204" charset="-122"/>
                <a:ea typeface="微软雅黑" panose="020B0503020204020204" charset="-122"/>
                <a:cs typeface="+mn-cs"/>
                <a:sym typeface="+mn-ea"/>
              </a:rPr>
              <a:t>所示。</a:t>
            </a:r>
            <a:endParaRPr lang="zh-CN" altLang="en-US" sz="1600" kern="1200" dirty="0">
              <a:solidFill>
                <a:schemeClr val="tx1"/>
              </a:solidFill>
              <a:effectLst/>
              <a:latin typeface="微软雅黑" panose="020B0503020204020204" charset="-122"/>
              <a:ea typeface="微软雅黑" panose="020B0503020204020204" charset="-122"/>
              <a:cs typeface="+mn-cs"/>
              <a:sym typeface="+mn-ea"/>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l"/>
            <a:r>
              <a:rPr lang="en-US" altLang="zh-CN" sz="1600" kern="1200" dirty="0">
                <a:solidFill>
                  <a:schemeClr val="tx1"/>
                </a:solidFill>
                <a:effectLst/>
                <a:latin typeface="微软雅黑" panose="020B0503020204020204" charset="-122"/>
                <a:ea typeface="微软雅黑" panose="020B0503020204020204" charset="-122"/>
                <a:cs typeface="+mn-cs"/>
                <a:sym typeface="+mn-ea"/>
              </a:rPr>
              <a:t>ELBO</a:t>
            </a:r>
            <a:r>
              <a:rPr lang="zh-CN" altLang="en-US" sz="1600" kern="1200" dirty="0">
                <a:solidFill>
                  <a:schemeClr val="tx1"/>
                </a:solidFill>
                <a:effectLst/>
                <a:latin typeface="微软雅黑" panose="020B0503020204020204" charset="-122"/>
                <a:ea typeface="微软雅黑" panose="020B0503020204020204" charset="-122"/>
                <a:cs typeface="+mn-cs"/>
                <a:sym typeface="+mn-ea"/>
              </a:rPr>
              <a:t>目标可以被分解为两个分量，如红色加粗部分所示，第一项的变分下界如公式</a:t>
            </a:r>
            <a:r>
              <a:rPr lang="en-US" altLang="zh-CN" sz="1600" kern="1200" dirty="0">
                <a:solidFill>
                  <a:schemeClr val="tx1"/>
                </a:solidFill>
                <a:effectLst/>
                <a:latin typeface="微软雅黑" panose="020B0503020204020204" charset="-122"/>
                <a:ea typeface="微软雅黑" panose="020B0503020204020204" charset="-122"/>
                <a:cs typeface="+mn-cs"/>
                <a:sym typeface="+mn-ea"/>
              </a:rPr>
              <a:t>(10)</a:t>
            </a:r>
            <a:r>
              <a:rPr lang="zh-CN" altLang="en-US" sz="1600" kern="1200" dirty="0">
                <a:solidFill>
                  <a:schemeClr val="tx1"/>
                </a:solidFill>
                <a:effectLst/>
                <a:latin typeface="微软雅黑" panose="020B0503020204020204" charset="-122"/>
                <a:ea typeface="微软雅黑" panose="020B0503020204020204" charset="-122"/>
                <a:cs typeface="+mn-cs"/>
                <a:sym typeface="+mn-ea"/>
              </a:rPr>
              <a:t>所示，第二项如公式</a:t>
            </a:r>
            <a:r>
              <a:rPr lang="en-US" altLang="zh-CN" sz="1600" kern="1200" dirty="0">
                <a:solidFill>
                  <a:schemeClr val="tx1"/>
                </a:solidFill>
                <a:effectLst/>
                <a:latin typeface="微软雅黑" panose="020B0503020204020204" charset="-122"/>
                <a:ea typeface="微软雅黑" panose="020B0503020204020204" charset="-122"/>
                <a:cs typeface="+mn-cs"/>
                <a:sym typeface="+mn-ea"/>
              </a:rPr>
              <a:t>(11)</a:t>
            </a:r>
            <a:r>
              <a:rPr lang="zh-CN" altLang="en-US" sz="1600" kern="1200" dirty="0">
                <a:solidFill>
                  <a:schemeClr val="tx1"/>
                </a:solidFill>
                <a:effectLst/>
                <a:latin typeface="微软雅黑" panose="020B0503020204020204" charset="-122"/>
                <a:ea typeface="微软雅黑" panose="020B0503020204020204" charset="-122"/>
                <a:cs typeface="+mn-cs"/>
                <a:sym typeface="+mn-ea"/>
              </a:rPr>
              <a:t>所示。</a:t>
            </a:r>
            <a:endParaRPr lang="zh-CN" altLang="en-US" sz="1600" kern="1200" dirty="0">
              <a:solidFill>
                <a:schemeClr val="tx1"/>
              </a:solidFill>
              <a:effectLst/>
              <a:latin typeface="微软雅黑" panose="020B0503020204020204" charset="-122"/>
              <a:ea typeface="微软雅黑" panose="020B0503020204020204" charset="-122"/>
              <a:cs typeface="+mn-cs"/>
              <a:sym typeface="+mn-ea"/>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研究现状</a:t>
            </a:r>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研究现状</a:t>
            </a:r>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sz="1600" kern="1200" dirty="0">
                <a:solidFill>
                  <a:schemeClr val="tx1"/>
                </a:solidFill>
                <a:effectLst/>
                <a:latin typeface="微软雅黑" panose="020B0503020204020204" charset="-122"/>
                <a:ea typeface="微软雅黑" panose="020B0503020204020204" charset="-122"/>
                <a:cs typeface="+mn-cs"/>
              </a:rPr>
              <a:t>在多智能体环境中，由智能体交互引起的环境变化在形成自适应探索机制中起着关键作用。这篇文章基于上述的图</a:t>
            </a:r>
            <a:r>
              <a:rPr lang="en-US" altLang="zh-CN" sz="1600" kern="1200" dirty="0">
                <a:solidFill>
                  <a:schemeClr val="tx1"/>
                </a:solidFill>
                <a:effectLst/>
                <a:latin typeface="微软雅黑" panose="020B0503020204020204" charset="-122"/>
                <a:ea typeface="微软雅黑" panose="020B0503020204020204" charset="-122"/>
                <a:cs typeface="+mn-cs"/>
              </a:rPr>
              <a:t>c</a:t>
            </a:r>
            <a:r>
              <a:rPr lang="zh-CN" altLang="en-US" sz="1600" kern="1200" dirty="0">
                <a:solidFill>
                  <a:schemeClr val="tx1"/>
                </a:solidFill>
                <a:effectLst/>
                <a:latin typeface="微软雅黑" panose="020B0503020204020204" charset="-122"/>
                <a:ea typeface="微软雅黑" panose="020B0503020204020204" charset="-122"/>
                <a:cs typeface="+mn-cs"/>
              </a:rPr>
              <a:t>设计了一个图模型，如图</a:t>
            </a:r>
            <a:r>
              <a:rPr lang="en-US" altLang="zh-CN" sz="1600" kern="1200" dirty="0">
                <a:solidFill>
                  <a:schemeClr val="tx1"/>
                </a:solidFill>
                <a:effectLst/>
                <a:latin typeface="微软雅黑" panose="020B0503020204020204" charset="-122"/>
                <a:ea typeface="微软雅黑" panose="020B0503020204020204" charset="-122"/>
                <a:cs typeface="+mn-cs"/>
              </a:rPr>
              <a:t>3</a:t>
            </a:r>
            <a:r>
              <a:rPr lang="zh-CN" altLang="en-US" sz="1600" kern="1200" dirty="0">
                <a:solidFill>
                  <a:schemeClr val="tx1"/>
                </a:solidFill>
                <a:effectLst/>
                <a:latin typeface="微软雅黑" panose="020B0503020204020204" charset="-122"/>
                <a:ea typeface="微软雅黑" panose="020B0503020204020204" charset="-122"/>
                <a:cs typeface="+mn-cs"/>
              </a:rPr>
              <a:t>所示。隐随机变量</a:t>
            </a:r>
            <a:r>
              <a:rPr lang="en-US" altLang="zh-CN" sz="1600" kern="1200" dirty="0">
                <a:solidFill>
                  <a:schemeClr val="tx1"/>
                </a:solidFill>
                <a:effectLst/>
                <a:latin typeface="微软雅黑" panose="020B0503020204020204" charset="-122"/>
                <a:ea typeface="微软雅黑" panose="020B0503020204020204" charset="-122"/>
                <a:cs typeface="+mn-cs"/>
              </a:rPr>
              <a:t>z</a:t>
            </a:r>
            <a:r>
              <a:rPr lang="zh-CN" altLang="en-US" sz="1600" kern="1200" dirty="0">
                <a:solidFill>
                  <a:schemeClr val="tx1"/>
                </a:solidFill>
                <a:effectLst/>
                <a:latin typeface="微软雅黑" panose="020B0503020204020204" charset="-122"/>
                <a:ea typeface="微软雅黑" panose="020B0503020204020204" charset="-122"/>
                <a:cs typeface="+mn-cs"/>
              </a:rPr>
              <a:t>用于模拟由智能体交互引起的环境变化。</a:t>
            </a:r>
            <a:r>
              <a:rPr lang="en-US" altLang="zh-CN" sz="1600" kern="1200" dirty="0">
                <a:solidFill>
                  <a:schemeClr val="tx1"/>
                </a:solidFill>
                <a:effectLst/>
                <a:latin typeface="微软雅黑" panose="020B0503020204020204" charset="-122"/>
                <a:ea typeface="微软雅黑" panose="020B0503020204020204" charset="-122"/>
                <a:cs typeface="+mn-cs"/>
              </a:rPr>
              <a:t>zkt</a:t>
            </a:r>
            <a:r>
              <a:rPr lang="zh-CN" altLang="en-US" sz="1600" kern="1200" dirty="0">
                <a:solidFill>
                  <a:schemeClr val="tx1"/>
                </a:solidFill>
                <a:effectLst/>
                <a:latin typeface="微软雅黑" panose="020B0503020204020204" charset="-122"/>
                <a:ea typeface="微软雅黑" panose="020B0503020204020204" charset="-122"/>
                <a:cs typeface="+mn-cs"/>
              </a:rPr>
              <a:t>表示</a:t>
            </a:r>
            <a:r>
              <a:rPr lang="en-US" altLang="zh-CN" sz="1600" kern="1200" dirty="0">
                <a:solidFill>
                  <a:schemeClr val="tx1"/>
                </a:solidFill>
                <a:effectLst/>
                <a:latin typeface="微软雅黑" panose="020B0503020204020204" charset="-122"/>
                <a:ea typeface="微软雅黑" panose="020B0503020204020204" charset="-122"/>
                <a:cs typeface="+mn-cs"/>
              </a:rPr>
              <a:t>t</a:t>
            </a:r>
            <a:r>
              <a:rPr lang="zh-CN" altLang="en-US" sz="1600" kern="1200" dirty="0">
                <a:solidFill>
                  <a:schemeClr val="tx1"/>
                </a:solidFill>
                <a:effectLst/>
                <a:latin typeface="微软雅黑" panose="020B0503020204020204" charset="-122"/>
                <a:ea typeface="微软雅黑" panose="020B0503020204020204" charset="-122"/>
                <a:cs typeface="+mn-cs"/>
              </a:rPr>
              <a:t>时刻智能体</a:t>
            </a:r>
            <a:r>
              <a:rPr lang="en-US" altLang="zh-CN" sz="1600" kern="1200" dirty="0">
                <a:solidFill>
                  <a:schemeClr val="tx1"/>
                </a:solidFill>
                <a:effectLst/>
                <a:latin typeface="微软雅黑" panose="020B0503020204020204" charset="-122"/>
                <a:ea typeface="微软雅黑" panose="020B0503020204020204" charset="-122"/>
                <a:cs typeface="+mn-cs"/>
              </a:rPr>
              <a:t>k</a:t>
            </a:r>
            <a:r>
              <a:rPr lang="zh-CN" altLang="en-US" sz="1600" kern="1200" dirty="0">
                <a:solidFill>
                  <a:schemeClr val="tx1"/>
                </a:solidFill>
                <a:effectLst/>
                <a:latin typeface="微软雅黑" panose="020B0503020204020204" charset="-122"/>
                <a:ea typeface="微软雅黑" panose="020B0503020204020204" charset="-122"/>
                <a:cs typeface="+mn-cs"/>
              </a:rPr>
              <a:t>的交互对环境产生的</a:t>
            </a:r>
            <a:r>
              <a:rPr lang="zh-CN" altLang="en-US" sz="1600" kern="1200" dirty="0">
                <a:solidFill>
                  <a:schemeClr val="tx1"/>
                </a:solidFill>
                <a:effectLst/>
                <a:latin typeface="微软雅黑" panose="020B0503020204020204" charset="-122"/>
                <a:ea typeface="微软雅黑" panose="020B0503020204020204" charset="-122"/>
                <a:cs typeface="+mn-cs"/>
              </a:rPr>
              <a:t>影响。</a:t>
            </a:r>
            <a:endParaRPr lang="zh-CN" altLang="en-US" sz="1600" kern="1200" dirty="0">
              <a:solidFill>
                <a:schemeClr val="tx1"/>
              </a:solidFill>
              <a:effectLst/>
              <a:latin typeface="微软雅黑" panose="020B0503020204020204" charset="-122"/>
              <a:ea typeface="微软雅黑" panose="020B0503020204020204" charset="-122"/>
              <a:cs typeface="+mn-cs"/>
            </a:endParaRPr>
          </a:p>
          <a:p>
            <a:r>
              <a:rPr lang="zh-CN" altLang="en-US" sz="1600" kern="1200" dirty="0">
                <a:solidFill>
                  <a:schemeClr val="tx1"/>
                </a:solidFill>
                <a:effectLst/>
                <a:latin typeface="微软雅黑" panose="020B0503020204020204" charset="-122"/>
                <a:ea typeface="微软雅黑" panose="020B0503020204020204" charset="-122"/>
                <a:cs typeface="+mn-cs"/>
              </a:rPr>
              <a:t>最优策略采集的轨迹</a:t>
            </a:r>
            <a:r>
              <a:rPr lang="en-US" altLang="zh-CN" sz="1600" kern="1200" dirty="0">
                <a:solidFill>
                  <a:schemeClr val="tx1"/>
                </a:solidFill>
                <a:effectLst/>
                <a:latin typeface="微软雅黑" panose="020B0503020204020204" charset="-122"/>
                <a:ea typeface="微软雅黑" panose="020B0503020204020204" charset="-122"/>
                <a:cs typeface="+mn-cs"/>
              </a:rPr>
              <a:t>τ</a:t>
            </a:r>
            <a:r>
              <a:rPr lang="zh-CN" altLang="en-US" sz="1600" kern="1200" dirty="0">
                <a:solidFill>
                  <a:schemeClr val="tx1"/>
                </a:solidFill>
                <a:effectLst/>
                <a:latin typeface="微软雅黑" panose="020B0503020204020204" charset="-122"/>
                <a:ea typeface="微软雅黑" panose="020B0503020204020204" charset="-122"/>
                <a:cs typeface="+mn-cs"/>
              </a:rPr>
              <a:t>的概率定义为公式</a:t>
            </a:r>
            <a:r>
              <a:rPr lang="en-US" altLang="zh-CN" sz="1600" kern="1200" dirty="0">
                <a:solidFill>
                  <a:schemeClr val="tx1"/>
                </a:solidFill>
                <a:effectLst/>
                <a:latin typeface="微软雅黑" panose="020B0503020204020204" charset="-122"/>
                <a:ea typeface="微软雅黑" panose="020B0503020204020204" charset="-122"/>
                <a:cs typeface="+mn-cs"/>
              </a:rPr>
              <a:t>(12)</a:t>
            </a:r>
            <a:r>
              <a:rPr lang="zh-CN" altLang="en-US" sz="1600" kern="1200" dirty="0">
                <a:solidFill>
                  <a:schemeClr val="tx1"/>
                </a:solidFill>
                <a:effectLst/>
                <a:latin typeface="微软雅黑" panose="020B0503020204020204" charset="-122"/>
                <a:ea typeface="微软雅黑" panose="020B0503020204020204" charset="-122"/>
                <a:cs typeface="+mn-cs"/>
              </a:rPr>
              <a:t>，这个其实就是之前的公式</a:t>
            </a:r>
            <a:r>
              <a:rPr lang="en-US" altLang="zh-CN" sz="1600" kern="1200" dirty="0">
                <a:solidFill>
                  <a:schemeClr val="tx1"/>
                </a:solidFill>
                <a:effectLst/>
                <a:latin typeface="微软雅黑" panose="020B0503020204020204" charset="-122"/>
                <a:ea typeface="微软雅黑" panose="020B0503020204020204" charset="-122"/>
                <a:cs typeface="+mn-cs"/>
              </a:rPr>
              <a:t>(6)</a:t>
            </a:r>
            <a:endParaRPr lang="en-US" altLang="zh-CN"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sz="1600" kern="1200" dirty="0">
                <a:solidFill>
                  <a:schemeClr val="tx1"/>
                </a:solidFill>
                <a:effectLst/>
                <a:latin typeface="微软雅黑" panose="020B0503020204020204" charset="-122"/>
                <a:ea typeface="微软雅黑" panose="020B0503020204020204" charset="-122"/>
                <a:cs typeface="+mn-cs"/>
              </a:rPr>
              <a:t>和之前同样的，定义当前时刻学习到的策略</a:t>
            </a:r>
            <a:r>
              <a:rPr lang="en-US" altLang="zh-CN" sz="1600" kern="1200" dirty="0">
                <a:solidFill>
                  <a:schemeClr val="tx1"/>
                </a:solidFill>
                <a:effectLst/>
                <a:latin typeface="微软雅黑" panose="020B0503020204020204" charset="-122"/>
                <a:ea typeface="微软雅黑" panose="020B0503020204020204" charset="-122"/>
                <a:cs typeface="+mn-cs"/>
              </a:rPr>
              <a:t>pi</a:t>
            </a:r>
            <a:r>
              <a:rPr lang="zh-CN" altLang="en-US" sz="1600" kern="1200" dirty="0">
                <a:solidFill>
                  <a:schemeClr val="tx1"/>
                </a:solidFill>
                <a:effectLst/>
                <a:latin typeface="微软雅黑" panose="020B0503020204020204" charset="-122"/>
                <a:ea typeface="微软雅黑" panose="020B0503020204020204" charset="-122"/>
                <a:cs typeface="+mn-cs"/>
              </a:rPr>
              <a:t>采集到最优轨迹的概率，如公式</a:t>
            </a:r>
            <a:r>
              <a:rPr lang="en-US" altLang="zh-CN" sz="1600" kern="1200" dirty="0">
                <a:solidFill>
                  <a:schemeClr val="tx1"/>
                </a:solidFill>
                <a:effectLst/>
                <a:latin typeface="微软雅黑" panose="020B0503020204020204" charset="-122"/>
                <a:ea typeface="微软雅黑" panose="020B0503020204020204" charset="-122"/>
                <a:cs typeface="+mn-cs"/>
              </a:rPr>
              <a:t>(13)</a:t>
            </a:r>
            <a:r>
              <a:rPr lang="zh-CN" altLang="en-US" sz="1600" kern="1200" dirty="0">
                <a:solidFill>
                  <a:schemeClr val="tx1"/>
                </a:solidFill>
                <a:effectLst/>
                <a:latin typeface="微软雅黑" panose="020B0503020204020204" charset="-122"/>
                <a:ea typeface="微软雅黑" panose="020B0503020204020204" charset="-122"/>
                <a:cs typeface="+mn-cs"/>
              </a:rPr>
              <a:t>所示，这个其实和前面的公式</a:t>
            </a:r>
            <a:r>
              <a:rPr lang="en-US" altLang="zh-CN" sz="1600" kern="1200" dirty="0">
                <a:solidFill>
                  <a:schemeClr val="tx1"/>
                </a:solidFill>
                <a:effectLst/>
                <a:latin typeface="微软雅黑" panose="020B0503020204020204" charset="-122"/>
                <a:ea typeface="微软雅黑" panose="020B0503020204020204" charset="-122"/>
                <a:cs typeface="+mn-cs"/>
              </a:rPr>
              <a:t>(3)</a:t>
            </a:r>
            <a:r>
              <a:rPr lang="zh-CN" altLang="en-US" sz="1600" kern="1200" dirty="0">
                <a:solidFill>
                  <a:schemeClr val="tx1"/>
                </a:solidFill>
                <a:effectLst/>
                <a:latin typeface="微软雅黑" panose="020B0503020204020204" charset="-122"/>
                <a:ea typeface="微软雅黑" panose="020B0503020204020204" charset="-122"/>
                <a:cs typeface="+mn-cs"/>
              </a:rPr>
              <a:t>没有</a:t>
            </a:r>
            <a:r>
              <a:rPr lang="zh-CN" altLang="en-US" sz="1600" kern="1200" dirty="0">
                <a:solidFill>
                  <a:schemeClr val="tx1"/>
                </a:solidFill>
                <a:effectLst/>
                <a:latin typeface="微软雅黑" panose="020B0503020204020204" charset="-122"/>
                <a:ea typeface="微软雅黑" panose="020B0503020204020204" charset="-122"/>
                <a:cs typeface="+mn-cs"/>
              </a:rPr>
              <a:t>区别。</a:t>
            </a:r>
            <a:endParaRPr lang="zh-CN" altLang="en-US" sz="1600" kern="1200" dirty="0">
              <a:solidFill>
                <a:schemeClr val="tx1"/>
              </a:solidFill>
              <a:effectLst/>
              <a:latin typeface="微软雅黑" panose="020B0503020204020204" charset="-122"/>
              <a:ea typeface="微软雅黑" panose="020B0503020204020204" charset="-122"/>
              <a:cs typeface="+mn-cs"/>
            </a:endParaRPr>
          </a:p>
          <a:p>
            <a:r>
              <a:rPr lang="zh-CN" altLang="en-US" sz="1600" kern="1200" dirty="0">
                <a:solidFill>
                  <a:schemeClr val="tx1"/>
                </a:solidFill>
                <a:effectLst/>
                <a:latin typeface="微软雅黑" panose="020B0503020204020204" charset="-122"/>
                <a:ea typeface="微软雅黑" panose="020B0503020204020204" charset="-122"/>
                <a:cs typeface="+mn-cs"/>
              </a:rPr>
              <a:t>同样的，优化目标是最小化两个分布之间的</a:t>
            </a:r>
            <a:r>
              <a:rPr lang="en-US" altLang="zh-CN" sz="1600" kern="1200" dirty="0">
                <a:solidFill>
                  <a:schemeClr val="tx1"/>
                </a:solidFill>
                <a:effectLst/>
                <a:latin typeface="微软雅黑" panose="020B0503020204020204" charset="-122"/>
                <a:ea typeface="微软雅黑" panose="020B0503020204020204" charset="-122"/>
                <a:cs typeface="+mn-cs"/>
              </a:rPr>
              <a:t>KL</a:t>
            </a:r>
            <a:r>
              <a:rPr lang="zh-CN" altLang="en-US" sz="1600" kern="1200" dirty="0">
                <a:solidFill>
                  <a:schemeClr val="tx1"/>
                </a:solidFill>
                <a:effectLst/>
                <a:latin typeface="微软雅黑" panose="020B0503020204020204" charset="-122"/>
                <a:ea typeface="微软雅黑" panose="020B0503020204020204" charset="-122"/>
                <a:cs typeface="+mn-cs"/>
              </a:rPr>
              <a:t>散度，目的是未来尽可能将当前时刻的策略</a:t>
            </a:r>
            <a:r>
              <a:rPr lang="en-US" altLang="zh-CN" sz="1600" kern="1200" dirty="0">
                <a:solidFill>
                  <a:schemeClr val="tx1"/>
                </a:solidFill>
                <a:effectLst/>
                <a:latin typeface="微软雅黑" panose="020B0503020204020204" charset="-122"/>
                <a:ea typeface="微软雅黑" panose="020B0503020204020204" charset="-122"/>
                <a:cs typeface="+mn-cs"/>
              </a:rPr>
              <a:t>p</a:t>
            </a:r>
            <a:r>
              <a:rPr lang="zh-CN" altLang="en-US" sz="1600" kern="1200" dirty="0">
                <a:solidFill>
                  <a:schemeClr val="tx1"/>
                </a:solidFill>
                <a:effectLst/>
                <a:latin typeface="微软雅黑" panose="020B0503020204020204" charset="-122"/>
                <a:ea typeface="微软雅黑" panose="020B0503020204020204" charset="-122"/>
                <a:cs typeface="+mn-cs"/>
              </a:rPr>
              <a:t>逼近最优策略，这个和前面的公式</a:t>
            </a:r>
            <a:r>
              <a:rPr lang="en-US" altLang="zh-CN" sz="1600" kern="1200" dirty="0">
                <a:solidFill>
                  <a:schemeClr val="tx1"/>
                </a:solidFill>
                <a:effectLst/>
                <a:latin typeface="微软雅黑" panose="020B0503020204020204" charset="-122"/>
                <a:ea typeface="微软雅黑" panose="020B0503020204020204" charset="-122"/>
                <a:cs typeface="+mn-cs"/>
              </a:rPr>
              <a:t>(7)</a:t>
            </a:r>
            <a:r>
              <a:rPr lang="zh-CN" altLang="en-US" sz="1600" kern="1200" dirty="0">
                <a:solidFill>
                  <a:schemeClr val="tx1"/>
                </a:solidFill>
                <a:effectLst/>
                <a:latin typeface="微软雅黑" panose="020B0503020204020204" charset="-122"/>
                <a:ea typeface="微软雅黑" panose="020B0503020204020204" charset="-122"/>
                <a:cs typeface="+mn-cs"/>
              </a:rPr>
              <a:t>没有</a:t>
            </a:r>
            <a:r>
              <a:rPr lang="zh-CN" altLang="en-US" sz="1600" kern="1200" dirty="0">
                <a:solidFill>
                  <a:schemeClr val="tx1"/>
                </a:solidFill>
                <a:effectLst/>
                <a:latin typeface="微软雅黑" panose="020B0503020204020204" charset="-122"/>
                <a:ea typeface="微软雅黑" panose="020B0503020204020204" charset="-122"/>
                <a:cs typeface="+mn-cs"/>
              </a:rPr>
              <a:t>区别</a:t>
            </a:r>
            <a:endParaRPr lang="zh-CN" altLang="en-US" sz="1600" kern="1200" dirty="0">
              <a:solidFill>
                <a:schemeClr val="tx1"/>
              </a:solidFill>
              <a:effectLst/>
              <a:latin typeface="微软雅黑" panose="020B0503020204020204" charset="-122"/>
              <a:ea typeface="微软雅黑" panose="020B0503020204020204" charset="-122"/>
              <a:cs typeface="+mn-cs"/>
            </a:endParaRPr>
          </a:p>
          <a:p>
            <a:r>
              <a:rPr lang="zh-CN" altLang="en-US" sz="1600" kern="1200" dirty="0">
                <a:solidFill>
                  <a:schemeClr val="tx1"/>
                </a:solidFill>
                <a:effectLst/>
                <a:latin typeface="微软雅黑" panose="020B0503020204020204" charset="-122"/>
                <a:ea typeface="微软雅黑" panose="020B0503020204020204" charset="-122"/>
                <a:cs typeface="+mn-cs"/>
              </a:rPr>
              <a:t>这篇论文也解释了为什么所提方法能够解决非平稳问题，说的是最优策略考虑了</a:t>
            </a:r>
            <a:r>
              <a:rPr lang="en-US" altLang="zh-CN" sz="1600" kern="1200" dirty="0">
                <a:solidFill>
                  <a:schemeClr val="tx1"/>
                </a:solidFill>
                <a:effectLst/>
                <a:latin typeface="微软雅黑" panose="020B0503020204020204" charset="-122"/>
                <a:ea typeface="微软雅黑" panose="020B0503020204020204" charset="-122"/>
                <a:cs typeface="+mn-cs"/>
              </a:rPr>
              <a:t>z</a:t>
            </a:r>
            <a:r>
              <a:rPr lang="zh-CN" altLang="en-US" sz="1600" kern="1200" dirty="0">
                <a:solidFill>
                  <a:schemeClr val="tx1"/>
                </a:solidFill>
                <a:effectLst/>
                <a:latin typeface="微软雅黑" panose="020B0503020204020204" charset="-122"/>
                <a:ea typeface="微软雅黑" panose="020B0503020204020204" charset="-122"/>
                <a:cs typeface="+mn-cs"/>
              </a:rPr>
              <a:t>的影响，</a:t>
            </a:r>
            <a:r>
              <a:rPr lang="en-US" altLang="zh-CN" sz="1600" kern="1200" dirty="0">
                <a:solidFill>
                  <a:schemeClr val="tx1"/>
                </a:solidFill>
                <a:effectLst/>
                <a:latin typeface="微软雅黑" panose="020B0503020204020204" charset="-122"/>
                <a:ea typeface="微软雅黑" panose="020B0503020204020204" charset="-122"/>
                <a:cs typeface="+mn-cs"/>
              </a:rPr>
              <a:t>z</a:t>
            </a:r>
            <a:r>
              <a:rPr lang="zh-CN" altLang="en-US" sz="1600" kern="1200" dirty="0">
                <a:solidFill>
                  <a:schemeClr val="tx1"/>
                </a:solidFill>
                <a:effectLst/>
                <a:latin typeface="微软雅黑" panose="020B0503020204020204" charset="-122"/>
                <a:ea typeface="微软雅黑" panose="020B0503020204020204" charset="-122"/>
                <a:cs typeface="+mn-cs"/>
              </a:rPr>
              <a:t>就是用来衡量智能体对环境影响的隐变量，该方法能够在</a:t>
            </a:r>
            <a:r>
              <a:rPr lang="en-US" altLang="zh-CN" sz="1600" kern="1200" dirty="0">
                <a:solidFill>
                  <a:schemeClr val="tx1"/>
                </a:solidFill>
                <a:effectLst/>
                <a:latin typeface="微软雅黑" panose="020B0503020204020204" charset="-122"/>
                <a:ea typeface="微软雅黑" panose="020B0503020204020204" charset="-122"/>
                <a:cs typeface="+mn-cs"/>
              </a:rPr>
              <a:t>step</a:t>
            </a:r>
            <a:r>
              <a:rPr lang="zh-CN" altLang="en-US" sz="1600" kern="1200" dirty="0">
                <a:solidFill>
                  <a:schemeClr val="tx1"/>
                </a:solidFill>
                <a:effectLst/>
                <a:latin typeface="微软雅黑" panose="020B0503020204020204" charset="-122"/>
                <a:ea typeface="微软雅黑" panose="020B0503020204020204" charset="-122"/>
                <a:cs typeface="+mn-cs"/>
              </a:rPr>
              <a:t>级别对非平稳环境进行建模，从而减轻非平稳</a:t>
            </a:r>
            <a:r>
              <a:rPr lang="zh-CN" altLang="en-US" sz="1600" kern="1200" dirty="0">
                <a:solidFill>
                  <a:schemeClr val="tx1"/>
                </a:solidFill>
                <a:effectLst/>
                <a:latin typeface="微软雅黑" panose="020B0503020204020204" charset="-122"/>
                <a:ea typeface="微软雅黑" panose="020B0503020204020204" charset="-122"/>
                <a:cs typeface="+mn-cs"/>
              </a:rPr>
              <a:t>问题。</a:t>
            </a: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effectLst/>
                <a:sym typeface="+mn-ea"/>
              </a:rPr>
              <a:t>这篇文章采用变分自编码器</a:t>
            </a:r>
            <a:r>
              <a:rPr lang="en-US" altLang="zh-CN" dirty="0">
                <a:effectLst/>
                <a:sym typeface="+mn-ea"/>
              </a:rPr>
              <a:t>VAE</a:t>
            </a:r>
            <a:r>
              <a:rPr lang="zh-CN" altLang="en-US" dirty="0">
                <a:effectLst/>
                <a:sym typeface="+mn-ea"/>
              </a:rPr>
              <a:t>框架来生成从短期策略</a:t>
            </a:r>
            <a:r>
              <a:rPr lang="en-US" altLang="zh-CN" dirty="0">
                <a:effectLst/>
                <a:sym typeface="+mn-ea"/>
              </a:rPr>
              <a:t>p</a:t>
            </a:r>
            <a:r>
              <a:rPr lang="zh-CN" altLang="en-US" dirty="0">
                <a:effectLst/>
                <a:sym typeface="+mn-ea"/>
              </a:rPr>
              <a:t>（</a:t>
            </a:r>
            <a:r>
              <a:rPr lang="en-US" altLang="zh-CN" dirty="0">
                <a:effectLst/>
                <a:sym typeface="+mn-ea"/>
              </a:rPr>
              <a:t>aorz</a:t>
            </a:r>
            <a:r>
              <a:rPr lang="zh-CN" altLang="en-US" dirty="0">
                <a:effectLst/>
                <a:sym typeface="+mn-ea"/>
              </a:rPr>
              <a:t>）中采集的动作</a:t>
            </a:r>
            <a:r>
              <a:rPr lang="en-US" altLang="zh-CN" dirty="0">
                <a:effectLst/>
                <a:sym typeface="+mn-ea"/>
              </a:rPr>
              <a:t>ahat</a:t>
            </a:r>
            <a:r>
              <a:rPr lang="zh-CN" altLang="en-US" dirty="0">
                <a:effectLst/>
                <a:sym typeface="+mn-ea"/>
              </a:rPr>
              <a:t>，并与从</a:t>
            </a:r>
            <a:r>
              <a:rPr lang="en-US" altLang="zh-CN" dirty="0">
                <a:effectLst/>
                <a:sym typeface="+mn-ea"/>
              </a:rPr>
              <a:t>actor</a:t>
            </a:r>
            <a:r>
              <a:rPr lang="zh-CN" altLang="en-US" dirty="0">
                <a:effectLst/>
                <a:sym typeface="+mn-ea"/>
              </a:rPr>
              <a:t>网络中生成的策略</a:t>
            </a:r>
            <a:r>
              <a:rPr lang="en-US" altLang="zh-CN" dirty="0">
                <a:effectLst/>
                <a:sym typeface="+mn-ea"/>
              </a:rPr>
              <a:t>π</a:t>
            </a:r>
            <a:r>
              <a:rPr lang="zh-CN" altLang="en-US" dirty="0">
                <a:effectLst/>
                <a:sym typeface="+mn-ea"/>
              </a:rPr>
              <a:t>中采集的真实动作分布</a:t>
            </a:r>
            <a:r>
              <a:rPr lang="zh-CN" altLang="en-US" dirty="0">
                <a:effectLst/>
                <a:sym typeface="+mn-ea"/>
              </a:rPr>
              <a:t>进行比较</a:t>
            </a:r>
            <a:r>
              <a:rPr lang="zh-CN" dirty="0">
                <a:effectLst/>
                <a:sym typeface="+mn-ea"/>
              </a:rPr>
              <a:t>，以此来训练</a:t>
            </a:r>
            <a:r>
              <a:rPr lang="en-US" altLang="zh-CN" dirty="0">
                <a:effectLst/>
                <a:sym typeface="+mn-ea"/>
              </a:rPr>
              <a:t>VAE</a:t>
            </a:r>
            <a:r>
              <a:rPr lang="zh-CN" altLang="en-US" dirty="0">
                <a:effectLst/>
                <a:sym typeface="+mn-ea"/>
              </a:rPr>
              <a:t>。</a:t>
            </a:r>
            <a:r>
              <a:rPr lang="en-US" altLang="zh-CN" dirty="0">
                <a:effectLst/>
                <a:sym typeface="+mn-ea"/>
              </a:rPr>
              <a:t>VAE</a:t>
            </a:r>
            <a:r>
              <a:rPr lang="zh-CN" altLang="en-US" dirty="0">
                <a:effectLst/>
                <a:sym typeface="+mn-ea"/>
              </a:rPr>
              <a:t>的架构如图</a:t>
            </a:r>
            <a:r>
              <a:rPr lang="en-US" altLang="zh-CN" dirty="0">
                <a:effectLst/>
                <a:sym typeface="+mn-ea"/>
              </a:rPr>
              <a:t>4</a:t>
            </a:r>
            <a:r>
              <a:rPr lang="zh-CN" altLang="en-US" dirty="0">
                <a:effectLst/>
                <a:sym typeface="+mn-ea"/>
              </a:rPr>
              <a:t>所示，在</a:t>
            </a:r>
            <a:r>
              <a:rPr lang="en-US" altLang="zh-CN" dirty="0">
                <a:effectLst/>
                <a:sym typeface="+mn-ea"/>
              </a:rPr>
              <a:t>t</a:t>
            </a:r>
            <a:r>
              <a:rPr lang="zh-CN" altLang="en-US" dirty="0">
                <a:effectLst/>
                <a:sym typeface="+mn-ea"/>
              </a:rPr>
              <a:t>时刻，将每个智能体当前的观测、奖励以及上一时刻的动作和下一时刻的观测输入到编码器中，编码器采用</a:t>
            </a:r>
            <a:r>
              <a:rPr lang="en-US" altLang="zh-CN" dirty="0">
                <a:effectLst/>
                <a:sym typeface="+mn-ea"/>
              </a:rPr>
              <a:t>RNN</a:t>
            </a:r>
            <a:r>
              <a:rPr lang="zh-CN" altLang="en-US" dirty="0">
                <a:effectLst/>
                <a:sym typeface="+mn-ea"/>
              </a:rPr>
              <a:t>，那么这个输入其实还包括上一时刻的隐藏状态，所以这篇文章说了个</a:t>
            </a:r>
            <a:r>
              <a:rPr lang="en-US" altLang="zh-CN" dirty="0">
                <a:effectLst/>
                <a:sym typeface="+mn-ea"/>
              </a:rPr>
              <a:t>past trajectories</a:t>
            </a:r>
            <a:r>
              <a:rPr lang="zh-CN" altLang="en-US" dirty="0">
                <a:effectLst/>
                <a:sym typeface="+mn-ea"/>
              </a:rPr>
              <a:t>。编码器的参数为</a:t>
            </a:r>
            <a:r>
              <a:rPr lang="en-US" altLang="zh-CN" dirty="0">
                <a:effectLst/>
                <a:sym typeface="+mn-ea"/>
              </a:rPr>
              <a:t>phi</a:t>
            </a:r>
            <a:r>
              <a:rPr lang="zh-CN" altLang="en-US" dirty="0">
                <a:effectLst/>
                <a:sym typeface="+mn-ea"/>
              </a:rPr>
              <a:t>，输出为后验分布，在这个分布里采样得到隐变量</a:t>
            </a:r>
            <a:r>
              <a:rPr lang="en-US" altLang="zh-CN" dirty="0">
                <a:effectLst/>
                <a:sym typeface="+mn-ea"/>
              </a:rPr>
              <a:t>z</a:t>
            </a:r>
            <a:r>
              <a:rPr lang="zh-CN" altLang="en-US" dirty="0">
                <a:effectLst/>
                <a:sym typeface="+mn-ea"/>
              </a:rPr>
              <a:t>。然后将</a:t>
            </a:r>
            <a:r>
              <a:rPr lang="en-US" altLang="zh-CN" dirty="0">
                <a:effectLst/>
                <a:sym typeface="+mn-ea"/>
              </a:rPr>
              <a:t>z</a:t>
            </a:r>
            <a:r>
              <a:rPr lang="zh-CN" altLang="en-US" dirty="0">
                <a:effectLst/>
                <a:sym typeface="+mn-ea"/>
              </a:rPr>
              <a:t>、</a:t>
            </a:r>
            <a:r>
              <a:rPr lang="en-US" altLang="zh-CN" dirty="0">
                <a:effectLst/>
                <a:sym typeface="+mn-ea"/>
              </a:rPr>
              <a:t>t</a:t>
            </a:r>
            <a:r>
              <a:rPr lang="zh-CN" altLang="en-US" dirty="0">
                <a:effectLst/>
                <a:sym typeface="+mn-ea"/>
              </a:rPr>
              <a:t>时刻的观测和奖励以及</a:t>
            </a:r>
            <a:r>
              <a:rPr lang="en-US" altLang="zh-CN" dirty="0">
                <a:effectLst/>
                <a:sym typeface="+mn-ea"/>
              </a:rPr>
              <a:t>t+1</a:t>
            </a:r>
            <a:r>
              <a:rPr lang="zh-CN" altLang="en-US" dirty="0">
                <a:effectLst/>
                <a:sym typeface="+mn-ea"/>
              </a:rPr>
              <a:t>时刻的观测输入到解码器中，输出预测的动作</a:t>
            </a:r>
            <a:r>
              <a:rPr lang="en-US" altLang="zh-CN" dirty="0">
                <a:effectLst/>
                <a:sym typeface="+mn-ea"/>
              </a:rPr>
              <a:t>ahat</a:t>
            </a:r>
            <a:r>
              <a:rPr lang="zh-CN" altLang="en-US" dirty="0">
                <a:effectLst/>
                <a:sym typeface="+mn-ea"/>
              </a:rPr>
              <a:t>。</a:t>
            </a:r>
            <a:endParaRPr lang="zh-CN" altLang="en-US" dirty="0">
              <a:effectLst/>
              <a:sym typeface="+mn-ea"/>
            </a:endParaRPr>
          </a:p>
          <a:p>
            <a:r>
              <a:rPr lang="zh-CN" altLang="en-US" dirty="0">
                <a:effectLst/>
                <a:sym typeface="+mn-ea"/>
              </a:rPr>
              <a:t>这篇文章通过最大化</a:t>
            </a:r>
            <a:r>
              <a:rPr lang="en-US" altLang="zh-CN" dirty="0">
                <a:effectLst/>
                <a:sym typeface="+mn-ea"/>
              </a:rPr>
              <a:t>ahat</a:t>
            </a:r>
            <a:r>
              <a:rPr lang="zh-CN" altLang="en-US" dirty="0">
                <a:effectLst/>
                <a:sym typeface="+mn-ea"/>
              </a:rPr>
              <a:t>的对数概率来训练</a:t>
            </a:r>
            <a:r>
              <a:rPr lang="en-US" altLang="zh-CN" dirty="0">
                <a:effectLst/>
                <a:sym typeface="+mn-ea"/>
              </a:rPr>
              <a:t>VAE</a:t>
            </a:r>
            <a:r>
              <a:rPr lang="zh-CN" altLang="en-US" dirty="0">
                <a:effectLst/>
                <a:sym typeface="+mn-ea"/>
              </a:rPr>
              <a:t>模块，如公式</a:t>
            </a:r>
            <a:r>
              <a:rPr lang="en-US" altLang="zh-CN" dirty="0">
                <a:effectLst/>
                <a:sym typeface="+mn-ea"/>
              </a:rPr>
              <a:t>(15)</a:t>
            </a:r>
            <a:r>
              <a:rPr lang="zh-CN" altLang="en-US" dirty="0">
                <a:effectLst/>
                <a:sym typeface="+mn-ea"/>
              </a:rPr>
              <a:t>所示，最后的结果正好为负的证据</a:t>
            </a:r>
            <a:r>
              <a:rPr lang="zh-CN" altLang="en-US" dirty="0">
                <a:effectLst/>
                <a:sym typeface="+mn-ea"/>
              </a:rPr>
              <a:t>下界。</a:t>
            </a:r>
            <a:endParaRPr lang="zh-CN" altLang="en-US" dirty="0">
              <a:effectLst/>
              <a:sym typeface="+mn-ea"/>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effectLst/>
                <a:sym typeface="+mn-ea"/>
              </a:rPr>
              <a:t>这篇文章在最后对何时去探索进行描述，说的是算法的探索强度和</a:t>
            </a:r>
            <a:r>
              <a:rPr lang="en-US" altLang="zh-CN" dirty="0">
                <a:effectLst/>
                <a:sym typeface="+mn-ea"/>
              </a:rPr>
              <a:t>actor</a:t>
            </a:r>
            <a:r>
              <a:rPr lang="zh-CN" altLang="en-US" dirty="0">
                <a:effectLst/>
                <a:sym typeface="+mn-ea"/>
              </a:rPr>
              <a:t>网络策略</a:t>
            </a:r>
            <a:r>
              <a:rPr lang="en-US" altLang="zh-CN" dirty="0">
                <a:effectLst/>
                <a:sym typeface="+mn-ea"/>
              </a:rPr>
              <a:t>pi</a:t>
            </a:r>
            <a:r>
              <a:rPr lang="zh-CN" altLang="en-US" dirty="0">
                <a:effectLst/>
                <a:sym typeface="+mn-ea"/>
              </a:rPr>
              <a:t>和短期推断策略</a:t>
            </a:r>
            <a:r>
              <a:rPr lang="en-US" altLang="zh-CN" dirty="0">
                <a:effectLst/>
                <a:sym typeface="+mn-ea"/>
              </a:rPr>
              <a:t>p</a:t>
            </a:r>
            <a:r>
              <a:rPr lang="zh-CN" altLang="en-US" dirty="0">
                <a:effectLst/>
                <a:sym typeface="+mn-ea"/>
              </a:rPr>
              <a:t>的差异成正比，也就是说差异大的时候，算法就会开始进行探索。</a:t>
            </a:r>
            <a:endParaRPr lang="zh-CN" altLang="en-US" dirty="0">
              <a:effectLst/>
              <a:sym typeface="+mn-ea"/>
            </a:endParaRPr>
          </a:p>
          <a:p>
            <a:r>
              <a:rPr lang="zh-CN" altLang="en-US" dirty="0">
                <a:effectLst/>
                <a:sym typeface="+mn-ea"/>
              </a:rPr>
              <a:t>这篇文章在最终动作确定的时候引入了一个均值为</a:t>
            </a:r>
            <a:r>
              <a:rPr lang="en-US" altLang="zh-CN" dirty="0">
                <a:effectLst/>
                <a:sym typeface="+mn-ea"/>
              </a:rPr>
              <a:t>0</a:t>
            </a:r>
            <a:r>
              <a:rPr lang="zh-CN" altLang="en-US" dirty="0">
                <a:effectLst/>
                <a:sym typeface="+mn-ea"/>
              </a:rPr>
              <a:t>，方差为两个动作之间差异的高斯噪声，在伪代码的第</a:t>
            </a:r>
            <a:r>
              <a:rPr lang="en-US" altLang="zh-CN" dirty="0">
                <a:effectLst/>
                <a:sym typeface="+mn-ea"/>
              </a:rPr>
              <a:t>8</a:t>
            </a:r>
            <a:r>
              <a:rPr lang="zh-CN" altLang="en-US" dirty="0">
                <a:effectLst/>
                <a:sym typeface="+mn-ea"/>
              </a:rPr>
              <a:t>步。这篇文章给出的解释是最终决策考虑了</a:t>
            </a:r>
            <a:r>
              <a:rPr lang="en-US" altLang="zh-CN" dirty="0">
                <a:effectLst/>
                <a:sym typeface="+mn-ea"/>
              </a:rPr>
              <a:t>actor</a:t>
            </a:r>
            <a:r>
              <a:rPr lang="zh-CN" altLang="en-US" dirty="0">
                <a:effectLst/>
                <a:sym typeface="+mn-ea"/>
              </a:rPr>
              <a:t>网络的输出和</a:t>
            </a:r>
            <a:r>
              <a:rPr lang="en-US" altLang="zh-CN" dirty="0">
                <a:effectLst/>
                <a:sym typeface="+mn-ea"/>
              </a:rPr>
              <a:t>VAE</a:t>
            </a:r>
            <a:r>
              <a:rPr lang="zh-CN" altLang="en-US" dirty="0">
                <a:effectLst/>
                <a:sym typeface="+mn-ea"/>
              </a:rPr>
              <a:t>预测之间的差异，但是他没说这样做有什么</a:t>
            </a:r>
            <a:r>
              <a:rPr lang="zh-CN" altLang="en-US" dirty="0">
                <a:effectLst/>
                <a:sym typeface="+mn-ea"/>
              </a:rPr>
              <a:t>优点。</a:t>
            </a:r>
            <a:endParaRPr lang="zh-CN" altLang="en-US" dirty="0">
              <a:effectLst/>
              <a:sym typeface="+mn-ea"/>
            </a:endParaRPr>
          </a:p>
          <a:p>
            <a:r>
              <a:rPr lang="en-US" altLang="zh-CN" dirty="0">
                <a:effectLst/>
                <a:sym typeface="+mn-ea"/>
              </a:rPr>
              <a:t>critic</a:t>
            </a:r>
            <a:r>
              <a:rPr lang="zh-CN" altLang="en-US" dirty="0">
                <a:effectLst/>
                <a:sym typeface="+mn-ea"/>
              </a:rPr>
              <a:t>网络的优化目标如公式</a:t>
            </a:r>
            <a:r>
              <a:rPr lang="en-US" altLang="zh-CN" dirty="0">
                <a:effectLst/>
                <a:sym typeface="+mn-ea"/>
              </a:rPr>
              <a:t>(16)</a:t>
            </a:r>
            <a:r>
              <a:rPr lang="zh-CN" altLang="en-US" dirty="0">
                <a:effectLst/>
                <a:sym typeface="+mn-ea"/>
              </a:rPr>
              <a:t>所示。</a:t>
            </a:r>
            <a:r>
              <a:rPr lang="en-US" altLang="zh-CN" dirty="0">
                <a:effectLst/>
                <a:sym typeface="+mn-ea"/>
              </a:rPr>
              <a:t>actor</a:t>
            </a:r>
            <a:r>
              <a:rPr lang="zh-CN" altLang="en-US" dirty="0">
                <a:effectLst/>
                <a:sym typeface="+mn-ea"/>
              </a:rPr>
              <a:t>网络的优化目标如公式</a:t>
            </a:r>
            <a:r>
              <a:rPr lang="en-US" altLang="zh-CN" dirty="0">
                <a:effectLst/>
                <a:sym typeface="+mn-ea"/>
              </a:rPr>
              <a:t>(17)</a:t>
            </a:r>
            <a:r>
              <a:rPr lang="zh-CN" altLang="en-US" dirty="0">
                <a:effectLst/>
                <a:sym typeface="+mn-ea"/>
              </a:rPr>
              <a:t>所示。</a:t>
            </a:r>
            <a:endParaRPr lang="zh-CN" altLang="en-US" dirty="0">
              <a:effectLst/>
              <a:sym typeface="+mn-ea"/>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en-US" altLang="zh-CN"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en-US" altLang="zh-CN"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just"/>
            <a:r>
              <a:rPr lang="en-US" altLang="zh-CN" sz="1600" kern="1200" dirty="0">
                <a:solidFill>
                  <a:schemeClr val="tx1"/>
                </a:solidFill>
                <a:effectLst/>
                <a:latin typeface="微软雅黑" panose="020B0503020204020204" charset="-122"/>
                <a:ea typeface="微软雅黑" panose="020B0503020204020204" charset="-122"/>
                <a:cs typeface="+mn-cs"/>
              </a:rPr>
              <a:t>基于好奇心的探索：提出了一种好奇心驱动的探索方法，利用个体Q值的预测误差作为内在奖励，从而在多智能体环境中实现更有效的协调探索。</a:t>
            </a:r>
            <a:endParaRPr lang="en-US" altLang="zh-CN" sz="1600" kern="1200" dirty="0">
              <a:solidFill>
                <a:schemeClr val="tx1"/>
              </a:solidFill>
              <a:effectLst/>
              <a:latin typeface="微软雅黑" panose="020B0503020204020204" charset="-122"/>
              <a:ea typeface="微软雅黑" panose="020B0503020204020204" charset="-122"/>
              <a:cs typeface="+mn-cs"/>
            </a:endParaRPr>
          </a:p>
          <a:p>
            <a:pPr algn="just"/>
            <a:r>
              <a:rPr lang="en-US" altLang="zh-CN" sz="1600" kern="1200" dirty="0">
                <a:solidFill>
                  <a:schemeClr val="tx1"/>
                </a:solidFill>
                <a:effectLst/>
                <a:latin typeface="微软雅黑" panose="020B0503020204020204" charset="-122"/>
                <a:ea typeface="微软雅黑" panose="020B0503020204020204" charset="-122"/>
                <a:cs typeface="+mn-cs"/>
              </a:rPr>
              <a:t>情节记忆的整合：结合情节记忆来存储和利用高奖励的经验，提升训练效率，并解决复杂任务中状态空间指数增长带来的挑战。</a:t>
            </a:r>
            <a:endParaRPr lang="en-US" altLang="zh-CN" sz="1600" kern="1200" dirty="0">
              <a:solidFill>
                <a:schemeClr val="tx1"/>
              </a:solidFill>
              <a:effectLst/>
              <a:latin typeface="微软雅黑" panose="020B0503020204020204" charset="-122"/>
              <a:ea typeface="微软雅黑" panose="020B0503020204020204" charset="-122"/>
              <a:cs typeface="+mn-cs"/>
            </a:endParaRPr>
          </a:p>
          <a:p>
            <a:pPr algn="just"/>
            <a:r>
              <a:rPr lang="zh-CN" altLang="en-US" sz="1600" kern="1200" dirty="0">
                <a:solidFill>
                  <a:schemeClr val="tx1"/>
                </a:solidFill>
                <a:effectLst/>
                <a:latin typeface="微软雅黑" panose="020B0503020204020204" charset="-122"/>
                <a:ea typeface="微软雅黑" panose="020B0503020204020204" charset="-122"/>
                <a:cs typeface="+mn-cs"/>
              </a:rPr>
              <a:t>这篇文章</a:t>
            </a:r>
            <a:r>
              <a:rPr lang="en-US" altLang="zh-CN" sz="1600" kern="1200" dirty="0">
                <a:solidFill>
                  <a:schemeClr val="tx1"/>
                </a:solidFill>
                <a:effectLst/>
                <a:latin typeface="微软雅黑" panose="020B0503020204020204" charset="-122"/>
                <a:ea typeface="微软雅黑" panose="020B0503020204020204" charset="-122"/>
                <a:cs typeface="+mn-cs"/>
              </a:rPr>
              <a:t>的局限性在于缺乏自适应的探索方法来保证鲁棒性。此外，情景记忆在随机环境中也可能出现问题。在今后的工作中，我们可以在这些方向上进行进一步的研究。</a:t>
            </a:r>
            <a:endParaRPr lang="en-US" altLang="zh-CN"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1600" kern="1200" dirty="0">
                <a:solidFill>
                  <a:schemeClr val="tx1"/>
                </a:solidFill>
                <a:effectLst/>
                <a:latin typeface="微软雅黑" panose="020B0503020204020204" charset="-122"/>
                <a:ea typeface="微软雅黑" panose="020B0503020204020204" charset="-122"/>
                <a:cs typeface="+mn-cs"/>
              </a:rPr>
              <a:t>使用多变量高斯分布来建模</a:t>
            </a:r>
            <a:r>
              <a:rPr lang="en-US" altLang="zh-CN" sz="1600" kern="1200" dirty="0">
                <a:solidFill>
                  <a:schemeClr val="tx1"/>
                </a:solidFill>
                <a:effectLst/>
                <a:latin typeface="微软雅黑" panose="020B0503020204020204" charset="-122"/>
                <a:ea typeface="微软雅黑" panose="020B0503020204020204" charset="-122"/>
                <a:cs typeface="+mn-cs"/>
              </a:rPr>
              <a:t>t</a:t>
            </a:r>
            <a:r>
              <a:rPr lang="zh-CN" altLang="en-US" sz="1600" kern="1200" dirty="0">
                <a:solidFill>
                  <a:schemeClr val="tx1"/>
                </a:solidFill>
                <a:effectLst/>
                <a:latin typeface="微软雅黑" panose="020B0503020204020204" charset="-122"/>
                <a:ea typeface="微软雅黑" panose="020B0503020204020204" charset="-122"/>
                <a:cs typeface="+mn-cs"/>
              </a:rPr>
              <a:t>时刻的未来期望认知，表示为</a:t>
            </a:r>
            <a:r>
              <a:rPr lang="en-US" altLang="zh-CN" sz="1600" kern="1200" dirty="0">
                <a:solidFill>
                  <a:schemeClr val="tx1"/>
                </a:solidFill>
                <a:effectLst/>
                <a:latin typeface="微软雅黑" panose="020B0503020204020204" charset="-122"/>
                <a:ea typeface="微软雅黑" panose="020B0503020204020204" charset="-122"/>
                <a:cs typeface="+mn-cs"/>
              </a:rPr>
              <a:t>et</a:t>
            </a:r>
            <a:r>
              <a:rPr lang="zh-CN" altLang="en-US" sz="1600" kern="1200" dirty="0">
                <a:solidFill>
                  <a:schemeClr val="tx1"/>
                </a:solidFill>
                <a:effectLst/>
                <a:latin typeface="微软雅黑" panose="020B0503020204020204" charset="-122"/>
                <a:ea typeface="微软雅黑" panose="020B0503020204020204" charset="-122"/>
                <a:cs typeface="+mn-cs"/>
              </a:rPr>
              <a:t>，其中均值</a:t>
            </a:r>
            <a:r>
              <a:rPr lang="en-US" altLang="zh-CN" sz="1600" kern="1200" dirty="0">
                <a:solidFill>
                  <a:schemeClr val="tx1"/>
                </a:solidFill>
                <a:effectLst/>
                <a:latin typeface="微软雅黑" panose="020B0503020204020204" charset="-122"/>
                <a:ea typeface="微软雅黑" panose="020B0503020204020204" charset="-122"/>
                <a:cs typeface="+mn-cs"/>
              </a:rPr>
              <a:t>μet</a:t>
            </a:r>
            <a:r>
              <a:rPr lang="zh-CN" altLang="en-US" sz="1600" kern="1200" dirty="0">
                <a:solidFill>
                  <a:schemeClr val="tx1"/>
                </a:solidFill>
                <a:effectLst/>
                <a:latin typeface="微软雅黑" panose="020B0503020204020204" charset="-122"/>
                <a:ea typeface="微软雅黑" panose="020B0503020204020204" charset="-122"/>
                <a:cs typeface="+mn-cs"/>
              </a:rPr>
              <a:t>和方差</a:t>
            </a:r>
            <a:r>
              <a:rPr lang="en-US" altLang="zh-CN" sz="1600" kern="1200" dirty="0">
                <a:solidFill>
                  <a:schemeClr val="tx1"/>
                </a:solidFill>
                <a:effectLst/>
                <a:latin typeface="微软雅黑" panose="020B0503020204020204" charset="-122"/>
                <a:ea typeface="微软雅黑" panose="020B0503020204020204" charset="-122"/>
                <a:cs typeface="+mn-cs"/>
              </a:rPr>
              <a:t>σet</a:t>
            </a:r>
            <a:r>
              <a:rPr lang="zh-CN" altLang="en-US" sz="1600" kern="1200" dirty="0">
                <a:solidFill>
                  <a:schemeClr val="tx1"/>
                </a:solidFill>
                <a:effectLst/>
                <a:latin typeface="微软雅黑" panose="020B0503020204020204" charset="-122"/>
                <a:ea typeface="微软雅黑" panose="020B0503020204020204" charset="-122"/>
                <a:cs typeface="+mn-cs"/>
              </a:rPr>
              <a:t>分别表示均值和</a:t>
            </a:r>
            <a:r>
              <a:rPr lang="zh-CN" altLang="en-US" sz="1600" kern="1200" dirty="0">
                <a:solidFill>
                  <a:schemeClr val="tx1"/>
                </a:solidFill>
                <a:effectLst/>
                <a:latin typeface="微软雅黑" panose="020B0503020204020204" charset="-122"/>
                <a:ea typeface="微软雅黑" panose="020B0503020204020204" charset="-122"/>
                <a:cs typeface="+mn-cs"/>
              </a:rPr>
              <a:t>方差。</a:t>
            </a:r>
            <a:endParaRPr lang="zh-CN" altLang="en-US" sz="1600" kern="1200" dirty="0">
              <a:solidFill>
                <a:schemeClr val="tx1"/>
              </a:solidFill>
              <a:effectLst/>
              <a:latin typeface="微软雅黑" panose="020B0503020204020204" charset="-122"/>
              <a:ea typeface="微软雅黑" panose="020B0503020204020204" charset="-122"/>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z="1600" kern="1200" dirty="0">
                <a:solidFill>
                  <a:schemeClr val="tx1"/>
                </a:solidFill>
                <a:effectLst/>
                <a:latin typeface="微软雅黑" panose="020B0503020204020204" charset="-122"/>
                <a:ea typeface="微软雅黑" panose="020B0503020204020204" charset="-122"/>
                <a:cs typeface="+mn-cs"/>
              </a:rPr>
              <a:t>xt</a:t>
            </a:r>
            <a:r>
              <a:rPr lang="zh-CN" altLang="en-US" sz="1600" kern="1200" dirty="0">
                <a:solidFill>
                  <a:schemeClr val="tx1"/>
                </a:solidFill>
                <a:effectLst/>
                <a:latin typeface="微软雅黑" panose="020B0503020204020204" charset="-122"/>
                <a:ea typeface="微软雅黑" panose="020B0503020204020204" charset="-122"/>
                <a:cs typeface="+mn-cs"/>
              </a:rPr>
              <a:t>为</a:t>
            </a:r>
            <a:r>
              <a:rPr lang="en-US" altLang="zh-CN" sz="1600" kern="1200" dirty="0">
                <a:solidFill>
                  <a:schemeClr val="tx1"/>
                </a:solidFill>
                <a:effectLst/>
                <a:latin typeface="微软雅黑" panose="020B0503020204020204" charset="-122"/>
                <a:ea typeface="微软雅黑" panose="020B0503020204020204" charset="-122"/>
                <a:cs typeface="+mn-cs"/>
              </a:rPr>
              <a:t>FECM</a:t>
            </a:r>
            <a:r>
              <a:rPr lang="zh-CN" altLang="en-US" sz="1600" kern="1200" dirty="0">
                <a:solidFill>
                  <a:schemeClr val="tx1"/>
                </a:solidFill>
                <a:effectLst/>
                <a:latin typeface="微软雅黑" panose="020B0503020204020204" charset="-122"/>
                <a:ea typeface="微软雅黑" panose="020B0503020204020204" charset="-122"/>
                <a:cs typeface="+mn-cs"/>
              </a:rPr>
              <a:t>模块的输入，也就是经过编码器的观测，</a:t>
            </a:r>
            <a:r>
              <a:rPr lang="en-US" altLang="zh-CN" sz="1600" kern="1200" dirty="0">
                <a:solidFill>
                  <a:schemeClr val="tx1"/>
                </a:solidFill>
                <a:effectLst/>
                <a:latin typeface="微软雅黑" panose="020B0503020204020204" charset="-122"/>
                <a:ea typeface="微软雅黑" panose="020B0503020204020204" charset="-122"/>
                <a:cs typeface="+mn-cs"/>
              </a:rPr>
              <a:t>fe</a:t>
            </a:r>
            <a:r>
              <a:rPr lang="zh-CN" altLang="en-US" sz="1600" kern="1200" dirty="0">
                <a:solidFill>
                  <a:schemeClr val="tx1"/>
                </a:solidFill>
                <a:effectLst/>
                <a:latin typeface="微软雅黑" panose="020B0503020204020204" charset="-122"/>
                <a:ea typeface="微软雅黑" panose="020B0503020204020204" charset="-122"/>
                <a:cs typeface="+mn-cs"/>
              </a:rPr>
              <a:t>是一个神经网络，</a:t>
            </a:r>
            <a:r>
              <a:rPr lang="en-US" altLang="zh-CN" sz="1600" kern="1200" dirty="0">
                <a:solidFill>
                  <a:schemeClr val="tx1"/>
                </a:solidFill>
                <a:effectLst/>
                <a:latin typeface="微软雅黑" panose="020B0503020204020204" charset="-122"/>
                <a:ea typeface="微软雅黑" panose="020B0503020204020204" charset="-122"/>
                <a:cs typeface="+mn-cs"/>
              </a:rPr>
              <a:t>et</a:t>
            </a:r>
            <a:r>
              <a:rPr lang="zh-CN" altLang="en-US" sz="1600" kern="1200" dirty="0">
                <a:solidFill>
                  <a:schemeClr val="tx1"/>
                </a:solidFill>
                <a:effectLst/>
                <a:latin typeface="微软雅黑" panose="020B0503020204020204" charset="-122"/>
                <a:ea typeface="微软雅黑" panose="020B0503020204020204" charset="-122"/>
                <a:cs typeface="+mn-cs"/>
              </a:rPr>
              <a:t>采用重参数化的方法从高斯分布中采样</a:t>
            </a:r>
            <a:r>
              <a:rPr lang="zh-CN" altLang="en-US" sz="1600" kern="1200" dirty="0">
                <a:solidFill>
                  <a:schemeClr val="tx1"/>
                </a:solidFill>
                <a:effectLst/>
                <a:latin typeface="微软雅黑" panose="020B0503020204020204" charset="-122"/>
                <a:ea typeface="微软雅黑" panose="020B0503020204020204" charset="-122"/>
                <a:cs typeface="+mn-cs"/>
              </a:rPr>
              <a:t>获取</a:t>
            </a: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第一篇论文提供了一种最大化当前状态和未来状态之间的互信息的研究思路。</a:t>
            </a:r>
            <a:endParaRPr lang="zh-CN" altLang="en-US" dirty="0"/>
          </a:p>
          <a:p>
            <a:r>
              <a:rPr lang="zh-CN" altLang="en-US" dirty="0"/>
              <a:t>第二篇论文提供了一种不用图神经网络的可扩展信息聚合方案。</a:t>
            </a:r>
            <a:endParaRPr lang="zh-CN" altLang="en-US" dirty="0"/>
          </a:p>
          <a:p>
            <a:r>
              <a:rPr lang="zh-CN" altLang="en-US" dirty="0"/>
              <a:t>第四篇论文将图神经网络与</a:t>
            </a:r>
            <a:r>
              <a:rPr lang="en-US" altLang="zh-CN" dirty="0"/>
              <a:t>RND</a:t>
            </a:r>
            <a:r>
              <a:rPr lang="zh-CN" altLang="en-US" dirty="0"/>
              <a:t>结合，可以实现网络化多智能体系统协同探索。</a:t>
            </a:r>
            <a:endParaRPr lang="en-US" altLang="zh-CN" dirty="0"/>
          </a:p>
          <a:p>
            <a:r>
              <a:rPr lang="zh-CN" altLang="en-US" dirty="0"/>
              <a:t>第五篇论文提供了一种最优策略逼近证明思路，最小化两种策略采集到相同轨迹的</a:t>
            </a:r>
            <a:r>
              <a:rPr lang="en-US" altLang="zh-CN" dirty="0"/>
              <a:t>KL</a:t>
            </a:r>
            <a:r>
              <a:rPr lang="zh-CN" altLang="en-US" dirty="0"/>
              <a:t>散度。</a:t>
            </a:r>
            <a:endParaRPr lang="zh-CN" altLang="en-US" dirty="0"/>
          </a:p>
        </p:txBody>
      </p:sp>
      <p:sp>
        <p:nvSpPr>
          <p:cNvPr id="4" name="灯片编号占位符 3"/>
          <p:cNvSpPr>
            <a:spLocks noGrp="1"/>
          </p:cNvSpPr>
          <p:nvPr>
            <p:ph type="sldNum" sz="quarter" idx="5"/>
          </p:nvPr>
        </p:nvSpPr>
        <p:spPr/>
        <p:txBody>
          <a:bodyPr/>
          <a:lstStyle/>
          <a:p>
            <a:fld id="{5849F42C-2DAE-424C-A4B8-3140182C3E9F}" type="slidenum">
              <a:rPr lang="zh-CN" altLang="en-US" smtClean="0"/>
            </a:fld>
            <a:endParaRPr lang="zh-CN" altLang="en-US"/>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感谢老师同学观看，请各位老师同学批评指正</a:t>
            </a:r>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A2A02352-FA78-424A-9237-D0BA87671771}" type="datetime1">
              <a:rPr lang="zh-HK" altLang="en-US" smtClean="0"/>
            </a:fld>
            <a:endParaRPr lang="zh-HK" altLang="en-US"/>
          </a:p>
        </p:txBody>
      </p:sp>
      <p:sp>
        <p:nvSpPr>
          <p:cNvPr id="5" name="Footer Placeholder 4"/>
          <p:cNvSpPr>
            <a:spLocks noGrp="1"/>
          </p:cNvSpPr>
          <p:nvPr>
            <p:ph type="ftr" sz="quarter" idx="11"/>
          </p:nvPr>
        </p:nvSpPr>
        <p:spPr/>
        <p:txBody>
          <a:bodyPr/>
          <a:lstStyle/>
          <a:p>
            <a:endParaRPr lang="zh-HK" altLang="en-US"/>
          </a:p>
        </p:txBody>
      </p:sp>
      <p:sp>
        <p:nvSpPr>
          <p:cNvPr id="6" name="Slide Number Placeholder 5"/>
          <p:cNvSpPr>
            <a:spLocks noGrp="1"/>
          </p:cNvSpPr>
          <p:nvPr>
            <p:ph type="sldNum" sz="quarter" idx="12"/>
          </p:nvPr>
        </p:nvSpPr>
        <p:spPr/>
        <p:txBody>
          <a:bodyPr/>
          <a:lstStyle/>
          <a:p>
            <a:fld id="{9E45C72C-05F9-42DA-A32C-E89F323A6F21}" type="slidenum">
              <a:rPr lang="zh-HK" altLang="en-US" smtClean="0"/>
            </a:fld>
            <a:endParaRPr lang="zh-HK"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Date Placeholder 3"/>
          <p:cNvSpPr>
            <a:spLocks noGrp="1"/>
          </p:cNvSpPr>
          <p:nvPr>
            <p:ph type="dt" sz="half" idx="10"/>
          </p:nvPr>
        </p:nvSpPr>
        <p:spPr/>
        <p:txBody>
          <a:bodyPr/>
          <a:lstStyle/>
          <a:p>
            <a:fld id="{29C0749D-2F59-4EC7-BBFF-A9307FBB7504}" type="datetime1">
              <a:rPr lang="zh-HK" altLang="en-US" smtClean="0"/>
            </a:fld>
            <a:endParaRPr lang="zh-HK" altLang="en-US"/>
          </a:p>
        </p:txBody>
      </p:sp>
      <p:sp>
        <p:nvSpPr>
          <p:cNvPr id="5" name="Footer Placeholder 4"/>
          <p:cNvSpPr>
            <a:spLocks noGrp="1"/>
          </p:cNvSpPr>
          <p:nvPr>
            <p:ph type="ftr" sz="quarter" idx="11"/>
          </p:nvPr>
        </p:nvSpPr>
        <p:spPr/>
        <p:txBody>
          <a:bodyPr/>
          <a:lstStyle/>
          <a:p>
            <a:endParaRPr lang="zh-HK" altLang="en-US"/>
          </a:p>
        </p:txBody>
      </p:sp>
      <p:sp>
        <p:nvSpPr>
          <p:cNvPr id="6" name="Slide Number Placeholder 5"/>
          <p:cNvSpPr>
            <a:spLocks noGrp="1"/>
          </p:cNvSpPr>
          <p:nvPr>
            <p:ph type="sldNum" sz="quarter" idx="12"/>
          </p:nvPr>
        </p:nvSpPr>
        <p:spPr/>
        <p:txBody>
          <a:bodyPr/>
          <a:lstStyle/>
          <a:p>
            <a:fld id="{9E45C72C-05F9-42DA-A32C-E89F323A6F21}" type="slidenum">
              <a:rPr lang="zh-HK" altLang="en-US" smtClean="0"/>
            </a:fld>
            <a:endParaRPr lang="zh-HK"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Date Placeholder 3"/>
          <p:cNvSpPr>
            <a:spLocks noGrp="1"/>
          </p:cNvSpPr>
          <p:nvPr>
            <p:ph type="dt" sz="half" idx="10"/>
          </p:nvPr>
        </p:nvSpPr>
        <p:spPr/>
        <p:txBody>
          <a:bodyPr/>
          <a:lstStyle/>
          <a:p>
            <a:fld id="{ED9A26AC-1923-4427-B4CD-19CD4F07AC4B}" type="datetime1">
              <a:rPr lang="zh-HK" altLang="en-US" smtClean="0"/>
            </a:fld>
            <a:endParaRPr lang="zh-HK" altLang="en-US"/>
          </a:p>
        </p:txBody>
      </p:sp>
      <p:sp>
        <p:nvSpPr>
          <p:cNvPr id="5" name="Footer Placeholder 4"/>
          <p:cNvSpPr>
            <a:spLocks noGrp="1"/>
          </p:cNvSpPr>
          <p:nvPr>
            <p:ph type="ftr" sz="quarter" idx="11"/>
          </p:nvPr>
        </p:nvSpPr>
        <p:spPr/>
        <p:txBody>
          <a:bodyPr/>
          <a:lstStyle/>
          <a:p>
            <a:endParaRPr lang="zh-HK" altLang="en-US"/>
          </a:p>
        </p:txBody>
      </p:sp>
      <p:sp>
        <p:nvSpPr>
          <p:cNvPr id="6" name="Slide Number Placeholder 5"/>
          <p:cNvSpPr>
            <a:spLocks noGrp="1"/>
          </p:cNvSpPr>
          <p:nvPr>
            <p:ph type="sldNum" sz="quarter" idx="12"/>
          </p:nvPr>
        </p:nvSpPr>
        <p:spPr/>
        <p:txBody>
          <a:bodyPr/>
          <a:lstStyle/>
          <a:p>
            <a:fld id="{9E45C72C-05F9-42DA-A32C-E89F323A6F21}" type="slidenum">
              <a:rPr lang="zh-HK" altLang="en-US" smtClean="0"/>
            </a:fld>
            <a:endParaRPr lang="zh-HK"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460539F5-6FE0-462E-8801-6C439ED55DD0}" type="datetime1">
              <a:rPr lang="zh-HK" altLang="en-US" smtClean="0">
                <a:solidFill>
                  <a:prstClr val="black">
                    <a:tint val="75000"/>
                  </a:prstClr>
                </a:solidFill>
              </a:rPr>
            </a:fld>
            <a:endParaRPr lang="zh-HK"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HK"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fld>
            <a:endParaRPr lang="zh-HK" altLang="en-US">
              <a:solidFill>
                <a:prstClr val="black">
                  <a:tint val="75000"/>
                </a:prstClr>
              </a:solidFil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Date Placeholder 3"/>
          <p:cNvSpPr>
            <a:spLocks noGrp="1"/>
          </p:cNvSpPr>
          <p:nvPr>
            <p:ph type="dt" sz="half" idx="10"/>
          </p:nvPr>
        </p:nvSpPr>
        <p:spPr/>
        <p:txBody>
          <a:bodyPr/>
          <a:lstStyle/>
          <a:p>
            <a:fld id="{8C47E231-8E48-434B-9644-8EFCA1F3D642}" type="datetime1">
              <a:rPr lang="zh-HK" altLang="en-US" smtClean="0">
                <a:solidFill>
                  <a:prstClr val="black">
                    <a:tint val="75000"/>
                  </a:prstClr>
                </a:solidFill>
              </a:rPr>
            </a:fld>
            <a:endParaRPr lang="zh-HK"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HK"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fld>
            <a:endParaRPr lang="zh-HK" altLang="en-US">
              <a:solidFill>
                <a:prstClr val="black">
                  <a:tint val="75000"/>
                </a:prstClr>
              </a:solidFil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Date Placeholder 3"/>
          <p:cNvSpPr>
            <a:spLocks noGrp="1"/>
          </p:cNvSpPr>
          <p:nvPr>
            <p:ph type="dt" sz="half" idx="10"/>
          </p:nvPr>
        </p:nvSpPr>
        <p:spPr/>
        <p:txBody>
          <a:bodyPr/>
          <a:lstStyle/>
          <a:p>
            <a:fld id="{CFC38EA1-C396-483E-8A5E-9E425BDFD51A}" type="datetime1">
              <a:rPr lang="zh-HK" altLang="en-US" smtClean="0">
                <a:solidFill>
                  <a:prstClr val="black">
                    <a:tint val="75000"/>
                  </a:prstClr>
                </a:solidFill>
              </a:rPr>
            </a:fld>
            <a:endParaRPr lang="zh-HK"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HK"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fld>
            <a:endParaRPr lang="zh-HK" altLang="en-US">
              <a:solidFill>
                <a:prstClr val="black">
                  <a:tint val="75000"/>
                </a:prstClr>
              </a:solidFil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5" name="Date Placeholder 4"/>
          <p:cNvSpPr>
            <a:spLocks noGrp="1"/>
          </p:cNvSpPr>
          <p:nvPr>
            <p:ph type="dt" sz="half" idx="10"/>
          </p:nvPr>
        </p:nvSpPr>
        <p:spPr/>
        <p:txBody>
          <a:bodyPr/>
          <a:lstStyle/>
          <a:p>
            <a:fld id="{800D9915-9474-4789-A728-2794EAF01914}" type="datetime1">
              <a:rPr lang="zh-HK" altLang="en-US" smtClean="0">
                <a:solidFill>
                  <a:prstClr val="black">
                    <a:tint val="75000"/>
                  </a:prstClr>
                </a:solidFill>
              </a:rPr>
            </a:fld>
            <a:endParaRPr lang="zh-HK"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HK"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fld>
            <a:endParaRPr lang="zh-HK" altLang="en-US">
              <a:solidFill>
                <a:prstClr val="black">
                  <a:tint val="75000"/>
                </a:prstClr>
              </a:solidFil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Content Placeholder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Content Placeholder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7" name="Date Placeholder 6"/>
          <p:cNvSpPr>
            <a:spLocks noGrp="1"/>
          </p:cNvSpPr>
          <p:nvPr>
            <p:ph type="dt" sz="half" idx="10"/>
          </p:nvPr>
        </p:nvSpPr>
        <p:spPr/>
        <p:txBody>
          <a:bodyPr/>
          <a:lstStyle/>
          <a:p>
            <a:fld id="{73671A44-F950-4B7A-AC4F-B97F35CA1D88}" type="datetime1">
              <a:rPr lang="zh-HK" altLang="en-US" smtClean="0">
                <a:solidFill>
                  <a:prstClr val="black">
                    <a:tint val="75000"/>
                  </a:prstClr>
                </a:solidFill>
              </a:rPr>
            </a:fld>
            <a:endParaRPr lang="zh-HK" alt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zh-HK" alt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fld>
            <a:endParaRPr lang="zh-HK" altLang="en-US">
              <a:solidFill>
                <a:prstClr val="black">
                  <a:tint val="75000"/>
                </a:prstClr>
              </a:solidFil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B9F8A491-66AD-4349-90C4-46A92855ED2C}" type="datetime1">
              <a:rPr lang="zh-HK" altLang="en-US" smtClean="0">
                <a:solidFill>
                  <a:prstClr val="black">
                    <a:tint val="75000"/>
                  </a:prstClr>
                </a:solidFill>
              </a:rPr>
            </a:fld>
            <a:endParaRPr lang="zh-HK" alt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zh-HK" alt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fld>
            <a:endParaRPr lang="zh-HK" altLang="en-US">
              <a:solidFill>
                <a:prstClr val="black">
                  <a:tint val="75000"/>
                </a:prstClr>
              </a:solidFil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8201FAA-338E-485B-B115-2C62AD2A5A1C}" type="datetime1">
              <a:rPr lang="zh-HK" altLang="en-US" smtClean="0">
                <a:solidFill>
                  <a:prstClr val="black">
                    <a:tint val="75000"/>
                  </a:prstClr>
                </a:solidFill>
              </a:rPr>
            </a:fld>
            <a:endParaRPr lang="zh-HK" alt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zh-HK" altLang="en-US">
              <a:solidFill>
                <a:prstClr val="black">
                  <a:tint val="75000"/>
                </a:prstClr>
              </a:solidFill>
            </a:endParaRPr>
          </a:p>
        </p:txBody>
      </p:sp>
      <p:sp>
        <p:nvSpPr>
          <p:cNvPr id="4" name="Slide Number Placeholder 3"/>
          <p:cNvSpPr>
            <a:spLocks noGrp="1"/>
          </p:cNvSpPr>
          <p:nvPr>
            <p:ph type="sldNum" sz="quarter" idx="12"/>
          </p:nvPr>
        </p:nvSpPr>
        <p:spPr>
          <a:xfrm>
            <a:off x="11784000" y="6478905"/>
            <a:ext cx="408000" cy="365125"/>
          </a:xfrm>
        </p:spPr>
        <p:txBody>
          <a:bodyPr/>
          <a:lstStyle>
            <a:lvl1pPr>
              <a:defRPr>
                <a:solidFill>
                  <a:schemeClr val="bg1"/>
                </a:solidFill>
                <a:latin typeface="Times New Roman" panose="02020603050405020304" pitchFamily="18" charset="0"/>
                <a:cs typeface="Times New Roman" panose="02020603050405020304" pitchFamily="18" charset="0"/>
              </a:defRPr>
            </a:lvl1pPr>
          </a:lstStyle>
          <a:p>
            <a:fld id="{8592E714-8771-4256-B120-A1444CD7D5F3}" type="slidenum">
              <a:rPr lang="zh-HK" altLang="en-US" smtClean="0"/>
            </a:fld>
            <a:endParaRPr lang="zh-HK" altLang="en-US"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Date Placeholder 4"/>
          <p:cNvSpPr>
            <a:spLocks noGrp="1"/>
          </p:cNvSpPr>
          <p:nvPr>
            <p:ph type="dt" sz="half" idx="10"/>
          </p:nvPr>
        </p:nvSpPr>
        <p:spPr/>
        <p:txBody>
          <a:bodyPr/>
          <a:lstStyle/>
          <a:p>
            <a:fld id="{C7A5B1DE-47B3-429F-89C9-1DFC8A28EB62}" type="datetime1">
              <a:rPr lang="zh-HK" altLang="en-US" smtClean="0">
                <a:solidFill>
                  <a:prstClr val="black">
                    <a:tint val="75000"/>
                  </a:prstClr>
                </a:solidFill>
              </a:rPr>
            </a:fld>
            <a:endParaRPr lang="zh-HK"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HK"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fld>
            <a:endParaRPr lang="zh-HK" altLang="en-US">
              <a:solidFill>
                <a:prstClr val="black">
                  <a:tint val="75000"/>
                </a:prstClr>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Date Placeholder 3"/>
          <p:cNvSpPr>
            <a:spLocks noGrp="1"/>
          </p:cNvSpPr>
          <p:nvPr>
            <p:ph type="dt" sz="half" idx="10"/>
          </p:nvPr>
        </p:nvSpPr>
        <p:spPr/>
        <p:txBody>
          <a:bodyPr/>
          <a:lstStyle/>
          <a:p>
            <a:fld id="{50E3A2EB-5A54-4E3F-BC8E-FD0371C54240}" type="datetime1">
              <a:rPr lang="zh-HK" altLang="en-US" smtClean="0"/>
            </a:fld>
            <a:endParaRPr lang="zh-HK" altLang="en-US"/>
          </a:p>
        </p:txBody>
      </p:sp>
      <p:sp>
        <p:nvSpPr>
          <p:cNvPr id="5" name="Footer Placeholder 4"/>
          <p:cNvSpPr>
            <a:spLocks noGrp="1"/>
          </p:cNvSpPr>
          <p:nvPr>
            <p:ph type="ftr" sz="quarter" idx="11"/>
          </p:nvPr>
        </p:nvSpPr>
        <p:spPr/>
        <p:txBody>
          <a:bodyPr/>
          <a:lstStyle/>
          <a:p>
            <a:endParaRPr lang="zh-HK" altLang="en-US"/>
          </a:p>
        </p:txBody>
      </p:sp>
      <p:sp>
        <p:nvSpPr>
          <p:cNvPr id="6" name="Slide Number Placeholder 5"/>
          <p:cNvSpPr>
            <a:spLocks noGrp="1"/>
          </p:cNvSpPr>
          <p:nvPr>
            <p:ph type="sldNum" sz="quarter" idx="12"/>
          </p:nvPr>
        </p:nvSpPr>
        <p:spPr/>
        <p:txBody>
          <a:bodyPr/>
          <a:lstStyle/>
          <a:p>
            <a:fld id="{9E45C72C-05F9-42DA-A32C-E89F323A6F21}" type="slidenum">
              <a:rPr lang="zh-HK" altLang="en-US" smtClean="0"/>
            </a:fld>
            <a:endParaRPr lang="zh-HK"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Date Placeholder 4"/>
          <p:cNvSpPr>
            <a:spLocks noGrp="1"/>
          </p:cNvSpPr>
          <p:nvPr>
            <p:ph type="dt" sz="half" idx="10"/>
          </p:nvPr>
        </p:nvSpPr>
        <p:spPr/>
        <p:txBody>
          <a:bodyPr/>
          <a:lstStyle/>
          <a:p>
            <a:fld id="{DFC4DCC9-7DC2-4FFC-8CFA-8A291754AFD9}" type="datetime1">
              <a:rPr lang="zh-HK" altLang="en-US" smtClean="0">
                <a:solidFill>
                  <a:prstClr val="black">
                    <a:tint val="75000"/>
                  </a:prstClr>
                </a:solidFill>
              </a:rPr>
            </a:fld>
            <a:endParaRPr lang="zh-HK"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HK"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fld>
            <a:endParaRPr lang="zh-HK" altLang="en-US">
              <a:solidFill>
                <a:prstClr val="black">
                  <a:tint val="75000"/>
                </a:prstClr>
              </a:solidFil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Date Placeholder 3"/>
          <p:cNvSpPr>
            <a:spLocks noGrp="1"/>
          </p:cNvSpPr>
          <p:nvPr>
            <p:ph type="dt" sz="half" idx="10"/>
          </p:nvPr>
        </p:nvSpPr>
        <p:spPr/>
        <p:txBody>
          <a:bodyPr/>
          <a:lstStyle/>
          <a:p>
            <a:fld id="{7C26E2CC-B67F-44F4-8E63-3D2110F32D98}" type="datetime1">
              <a:rPr lang="zh-HK" altLang="en-US" smtClean="0">
                <a:solidFill>
                  <a:prstClr val="black">
                    <a:tint val="75000"/>
                  </a:prstClr>
                </a:solidFill>
              </a:rPr>
            </a:fld>
            <a:endParaRPr lang="zh-HK"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HK"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fld>
            <a:endParaRPr lang="zh-HK" altLang="en-US">
              <a:solidFill>
                <a:prstClr val="black">
                  <a:tint val="75000"/>
                </a:prstClr>
              </a:solidFil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Date Placeholder 3"/>
          <p:cNvSpPr>
            <a:spLocks noGrp="1"/>
          </p:cNvSpPr>
          <p:nvPr>
            <p:ph type="dt" sz="half" idx="10"/>
          </p:nvPr>
        </p:nvSpPr>
        <p:spPr/>
        <p:txBody>
          <a:bodyPr/>
          <a:lstStyle/>
          <a:p>
            <a:fld id="{E7FBA692-3A9E-4ECC-B70F-39A38E6FDC85}" type="datetime1">
              <a:rPr lang="zh-HK" altLang="en-US" smtClean="0">
                <a:solidFill>
                  <a:prstClr val="black">
                    <a:tint val="75000"/>
                  </a:prstClr>
                </a:solidFill>
              </a:rPr>
            </a:fld>
            <a:endParaRPr lang="zh-HK"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HK"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fld>
            <a:endParaRPr lang="zh-HK" altLang="en-US">
              <a:solidFill>
                <a:prstClr val="black">
                  <a:tint val="75000"/>
                </a:prstClr>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Date Placeholder 3"/>
          <p:cNvSpPr>
            <a:spLocks noGrp="1"/>
          </p:cNvSpPr>
          <p:nvPr>
            <p:ph type="dt" sz="half" idx="10"/>
          </p:nvPr>
        </p:nvSpPr>
        <p:spPr/>
        <p:txBody>
          <a:bodyPr/>
          <a:lstStyle/>
          <a:p>
            <a:fld id="{B3FA986A-FE73-4398-9AE5-9B401A3A8672}" type="datetime1">
              <a:rPr lang="zh-HK" altLang="en-US" smtClean="0"/>
            </a:fld>
            <a:endParaRPr lang="zh-HK" altLang="en-US"/>
          </a:p>
        </p:txBody>
      </p:sp>
      <p:sp>
        <p:nvSpPr>
          <p:cNvPr id="5" name="Footer Placeholder 4"/>
          <p:cNvSpPr>
            <a:spLocks noGrp="1"/>
          </p:cNvSpPr>
          <p:nvPr>
            <p:ph type="ftr" sz="quarter" idx="11"/>
          </p:nvPr>
        </p:nvSpPr>
        <p:spPr/>
        <p:txBody>
          <a:bodyPr/>
          <a:lstStyle/>
          <a:p>
            <a:endParaRPr lang="zh-HK" altLang="en-US"/>
          </a:p>
        </p:txBody>
      </p:sp>
      <p:sp>
        <p:nvSpPr>
          <p:cNvPr id="6" name="Slide Number Placeholder 5"/>
          <p:cNvSpPr>
            <a:spLocks noGrp="1"/>
          </p:cNvSpPr>
          <p:nvPr>
            <p:ph type="sldNum" sz="quarter" idx="12"/>
          </p:nvPr>
        </p:nvSpPr>
        <p:spPr/>
        <p:txBody>
          <a:bodyPr/>
          <a:lstStyle/>
          <a:p>
            <a:fld id="{9E45C72C-05F9-42DA-A32C-E89F323A6F21}" type="slidenum">
              <a:rPr lang="zh-HK" altLang="en-US" smtClean="0"/>
            </a:fld>
            <a:endParaRPr lang="zh-HK"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5" name="Date Placeholder 4"/>
          <p:cNvSpPr>
            <a:spLocks noGrp="1"/>
          </p:cNvSpPr>
          <p:nvPr>
            <p:ph type="dt" sz="half" idx="10"/>
          </p:nvPr>
        </p:nvSpPr>
        <p:spPr/>
        <p:txBody>
          <a:bodyPr/>
          <a:lstStyle/>
          <a:p>
            <a:fld id="{02CEBE9A-D6CF-409F-8B35-536E38E32E00}" type="datetime1">
              <a:rPr lang="zh-HK" altLang="en-US" smtClean="0"/>
            </a:fld>
            <a:endParaRPr lang="zh-HK" altLang="en-US"/>
          </a:p>
        </p:txBody>
      </p:sp>
      <p:sp>
        <p:nvSpPr>
          <p:cNvPr id="6" name="Footer Placeholder 5"/>
          <p:cNvSpPr>
            <a:spLocks noGrp="1"/>
          </p:cNvSpPr>
          <p:nvPr>
            <p:ph type="ftr" sz="quarter" idx="11"/>
          </p:nvPr>
        </p:nvSpPr>
        <p:spPr/>
        <p:txBody>
          <a:bodyPr/>
          <a:lstStyle/>
          <a:p>
            <a:endParaRPr lang="zh-HK" altLang="en-US"/>
          </a:p>
        </p:txBody>
      </p:sp>
      <p:sp>
        <p:nvSpPr>
          <p:cNvPr id="7" name="Slide Number Placeholder 6"/>
          <p:cNvSpPr>
            <a:spLocks noGrp="1"/>
          </p:cNvSpPr>
          <p:nvPr>
            <p:ph type="sldNum" sz="quarter" idx="12"/>
          </p:nvPr>
        </p:nvSpPr>
        <p:spPr/>
        <p:txBody>
          <a:bodyPr/>
          <a:lstStyle/>
          <a:p>
            <a:fld id="{9E45C72C-05F9-42DA-A32C-E89F323A6F21}" type="slidenum">
              <a:rPr lang="zh-HK" altLang="en-US" smtClean="0"/>
            </a:fld>
            <a:endParaRPr lang="zh-HK"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Content Placeholder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Content Placeholder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7" name="Date Placeholder 6"/>
          <p:cNvSpPr>
            <a:spLocks noGrp="1"/>
          </p:cNvSpPr>
          <p:nvPr>
            <p:ph type="dt" sz="half" idx="10"/>
          </p:nvPr>
        </p:nvSpPr>
        <p:spPr/>
        <p:txBody>
          <a:bodyPr/>
          <a:lstStyle/>
          <a:p>
            <a:fld id="{2860B113-B6BB-456A-948C-909854A2CE25}" type="datetime1">
              <a:rPr lang="zh-HK" altLang="en-US" smtClean="0"/>
            </a:fld>
            <a:endParaRPr lang="zh-HK" altLang="en-US"/>
          </a:p>
        </p:txBody>
      </p:sp>
      <p:sp>
        <p:nvSpPr>
          <p:cNvPr id="8" name="Footer Placeholder 7"/>
          <p:cNvSpPr>
            <a:spLocks noGrp="1"/>
          </p:cNvSpPr>
          <p:nvPr>
            <p:ph type="ftr" sz="quarter" idx="11"/>
          </p:nvPr>
        </p:nvSpPr>
        <p:spPr/>
        <p:txBody>
          <a:bodyPr/>
          <a:lstStyle/>
          <a:p>
            <a:endParaRPr lang="zh-HK" altLang="en-US"/>
          </a:p>
        </p:txBody>
      </p:sp>
      <p:sp>
        <p:nvSpPr>
          <p:cNvPr id="9" name="Slide Number Placeholder 8"/>
          <p:cNvSpPr>
            <a:spLocks noGrp="1"/>
          </p:cNvSpPr>
          <p:nvPr>
            <p:ph type="sldNum" sz="quarter" idx="12"/>
          </p:nvPr>
        </p:nvSpPr>
        <p:spPr/>
        <p:txBody>
          <a:bodyPr/>
          <a:lstStyle/>
          <a:p>
            <a:fld id="{9E45C72C-05F9-42DA-A32C-E89F323A6F21}" type="slidenum">
              <a:rPr lang="zh-HK" altLang="en-US" smtClean="0"/>
            </a:fld>
            <a:endParaRPr lang="zh-HK"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AAF73846-97E0-4FFF-B076-3986A5617372}" type="datetime1">
              <a:rPr lang="zh-HK" altLang="en-US" smtClean="0"/>
            </a:fld>
            <a:endParaRPr lang="zh-HK" altLang="en-US"/>
          </a:p>
        </p:txBody>
      </p:sp>
      <p:sp>
        <p:nvSpPr>
          <p:cNvPr id="4" name="Footer Placeholder 3"/>
          <p:cNvSpPr>
            <a:spLocks noGrp="1"/>
          </p:cNvSpPr>
          <p:nvPr>
            <p:ph type="ftr" sz="quarter" idx="11"/>
          </p:nvPr>
        </p:nvSpPr>
        <p:spPr/>
        <p:txBody>
          <a:bodyPr/>
          <a:lstStyle/>
          <a:p>
            <a:endParaRPr lang="zh-HK" altLang="en-US"/>
          </a:p>
        </p:txBody>
      </p:sp>
      <p:sp>
        <p:nvSpPr>
          <p:cNvPr id="5" name="Slide Number Placeholder 4"/>
          <p:cNvSpPr>
            <a:spLocks noGrp="1"/>
          </p:cNvSpPr>
          <p:nvPr>
            <p:ph type="sldNum" sz="quarter" idx="12"/>
          </p:nvPr>
        </p:nvSpPr>
        <p:spPr/>
        <p:txBody>
          <a:bodyPr/>
          <a:lstStyle/>
          <a:p>
            <a:fld id="{9E45C72C-05F9-42DA-A32C-E89F323A6F21}" type="slidenum">
              <a:rPr lang="zh-HK" altLang="en-US" smtClean="0"/>
            </a:fld>
            <a:endParaRPr lang="zh-HK"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883798C-AF67-42D6-828B-2970DD555736}" type="datetime1">
              <a:rPr lang="zh-HK" altLang="en-US" smtClean="0"/>
            </a:fld>
            <a:endParaRPr lang="zh-HK" altLang="en-US"/>
          </a:p>
        </p:txBody>
      </p:sp>
      <p:sp>
        <p:nvSpPr>
          <p:cNvPr id="3" name="Footer Placeholder 2"/>
          <p:cNvSpPr>
            <a:spLocks noGrp="1"/>
          </p:cNvSpPr>
          <p:nvPr>
            <p:ph type="ftr" sz="quarter" idx="11"/>
          </p:nvPr>
        </p:nvSpPr>
        <p:spPr/>
        <p:txBody>
          <a:bodyPr/>
          <a:lstStyle/>
          <a:p>
            <a:endParaRPr lang="zh-HK" altLang="en-US"/>
          </a:p>
        </p:txBody>
      </p:sp>
      <p:sp>
        <p:nvSpPr>
          <p:cNvPr id="4" name="Slide Number Placeholder 3"/>
          <p:cNvSpPr>
            <a:spLocks noGrp="1"/>
          </p:cNvSpPr>
          <p:nvPr>
            <p:ph type="sldNum" sz="quarter" idx="12"/>
          </p:nvPr>
        </p:nvSpPr>
        <p:spPr/>
        <p:txBody>
          <a:bodyPr/>
          <a:lstStyle/>
          <a:p>
            <a:fld id="{9E45C72C-05F9-42DA-A32C-E89F323A6F21}" type="slidenum">
              <a:rPr lang="zh-HK" altLang="en-US" smtClean="0"/>
            </a:fld>
            <a:endParaRPr lang="zh-HK"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Date Placeholder 4"/>
          <p:cNvSpPr>
            <a:spLocks noGrp="1"/>
          </p:cNvSpPr>
          <p:nvPr>
            <p:ph type="dt" sz="half" idx="10"/>
          </p:nvPr>
        </p:nvSpPr>
        <p:spPr/>
        <p:txBody>
          <a:bodyPr/>
          <a:lstStyle/>
          <a:p>
            <a:fld id="{721BB204-8DBB-4C44-9B30-9DD9D703E0DA}" type="datetime1">
              <a:rPr lang="zh-HK" altLang="en-US" smtClean="0"/>
            </a:fld>
            <a:endParaRPr lang="zh-HK" altLang="en-US"/>
          </a:p>
        </p:txBody>
      </p:sp>
      <p:sp>
        <p:nvSpPr>
          <p:cNvPr id="6" name="Footer Placeholder 5"/>
          <p:cNvSpPr>
            <a:spLocks noGrp="1"/>
          </p:cNvSpPr>
          <p:nvPr>
            <p:ph type="ftr" sz="quarter" idx="11"/>
          </p:nvPr>
        </p:nvSpPr>
        <p:spPr/>
        <p:txBody>
          <a:bodyPr/>
          <a:lstStyle/>
          <a:p>
            <a:endParaRPr lang="zh-HK" altLang="en-US"/>
          </a:p>
        </p:txBody>
      </p:sp>
      <p:sp>
        <p:nvSpPr>
          <p:cNvPr id="7" name="Slide Number Placeholder 6"/>
          <p:cNvSpPr>
            <a:spLocks noGrp="1"/>
          </p:cNvSpPr>
          <p:nvPr>
            <p:ph type="sldNum" sz="quarter" idx="12"/>
          </p:nvPr>
        </p:nvSpPr>
        <p:spPr/>
        <p:txBody>
          <a:bodyPr/>
          <a:lstStyle/>
          <a:p>
            <a:fld id="{9E45C72C-05F9-42DA-A32C-E89F323A6F21}" type="slidenum">
              <a:rPr lang="zh-HK" altLang="en-US" smtClean="0"/>
            </a:fld>
            <a:endParaRPr lang="zh-HK"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Date Placeholder 4"/>
          <p:cNvSpPr>
            <a:spLocks noGrp="1"/>
          </p:cNvSpPr>
          <p:nvPr>
            <p:ph type="dt" sz="half" idx="10"/>
          </p:nvPr>
        </p:nvSpPr>
        <p:spPr/>
        <p:txBody>
          <a:bodyPr/>
          <a:lstStyle/>
          <a:p>
            <a:fld id="{0DC8259E-C15E-44C8-BC29-FA4578202D53}" type="datetime1">
              <a:rPr lang="zh-HK" altLang="en-US" smtClean="0"/>
            </a:fld>
            <a:endParaRPr lang="zh-HK" altLang="en-US"/>
          </a:p>
        </p:txBody>
      </p:sp>
      <p:sp>
        <p:nvSpPr>
          <p:cNvPr id="6" name="Footer Placeholder 5"/>
          <p:cNvSpPr>
            <a:spLocks noGrp="1"/>
          </p:cNvSpPr>
          <p:nvPr>
            <p:ph type="ftr" sz="quarter" idx="11"/>
          </p:nvPr>
        </p:nvSpPr>
        <p:spPr/>
        <p:txBody>
          <a:bodyPr/>
          <a:lstStyle/>
          <a:p>
            <a:endParaRPr lang="zh-HK" altLang="en-US"/>
          </a:p>
        </p:txBody>
      </p:sp>
      <p:sp>
        <p:nvSpPr>
          <p:cNvPr id="7" name="Slide Number Placeholder 6"/>
          <p:cNvSpPr>
            <a:spLocks noGrp="1"/>
          </p:cNvSpPr>
          <p:nvPr>
            <p:ph type="sldNum" sz="quarter" idx="12"/>
          </p:nvPr>
        </p:nvSpPr>
        <p:spPr/>
        <p:txBody>
          <a:bodyPr/>
          <a:lstStyle/>
          <a:p>
            <a:fld id="{9E45C72C-05F9-42DA-A32C-E89F323A6F21}" type="slidenum">
              <a:rPr lang="zh-HK" altLang="en-US" smtClean="0"/>
            </a:fld>
            <a:endParaRPr lang="zh-HK"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2" Type="http://schemas.openxmlformats.org/officeDocument/2006/relationships/theme" Target="../theme/theme2.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06E15B4-9985-4E8A-9444-B97F683DF1B3}" type="datetime1">
              <a:rPr lang="zh-HK" altLang="en-US" smtClean="0"/>
            </a:fld>
            <a:endParaRPr lang="zh-HK"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HK"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E45C72C-05F9-42DA-A32C-E89F323A6F21}" type="slidenum">
              <a:rPr lang="zh-HK" altLang="en-US" smtClean="0"/>
            </a:fld>
            <a:endParaRPr lang="zh-HK"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endParaRPr lang="zh-CN" altLang="en-US" dirty="0"/>
          </a:p>
          <a:p>
            <a:pPr lvl="1"/>
            <a:r>
              <a:rPr lang="zh-CN" altLang="en-US" dirty="0"/>
              <a:t>二级</a:t>
            </a:r>
            <a:endParaRPr lang="zh-CN" altLang="en-US" dirty="0"/>
          </a:p>
          <a:p>
            <a:pPr lvl="2"/>
            <a:r>
              <a:rPr lang="zh-CN" altLang="en-US" dirty="0"/>
              <a:t>三级</a:t>
            </a:r>
            <a:endParaRPr lang="zh-CN" altLang="en-US" dirty="0"/>
          </a:p>
          <a:p>
            <a:pPr lvl="3"/>
            <a:r>
              <a:rPr lang="zh-CN" altLang="en-US" dirty="0"/>
              <a:t>四级</a:t>
            </a:r>
            <a:endParaRPr lang="zh-CN" altLang="en-US" dirty="0"/>
          </a:p>
          <a:p>
            <a:pPr lvl="4"/>
            <a:r>
              <a:rPr lang="zh-CN" altLang="en-US" dirty="0"/>
              <a:t>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E40BDA6-FB1E-4C60-AF08-640F56201863}" type="datetime1">
              <a:rPr lang="zh-HK" altLang="en-US" smtClean="0">
                <a:solidFill>
                  <a:prstClr val="black">
                    <a:tint val="75000"/>
                  </a:prstClr>
                </a:solidFill>
              </a:rPr>
            </a:fld>
            <a:endParaRPr lang="zh-HK" altLang="en-US">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HK" altLang="en-US">
              <a:solidFill>
                <a:prstClr val="black">
                  <a:tint val="75000"/>
                </a:prstClr>
              </a:solidFill>
            </a:endParaRPr>
          </a:p>
        </p:txBody>
      </p:sp>
      <p:sp>
        <p:nvSpPr>
          <p:cNvPr id="6" name="Slide Number Placeholder 5"/>
          <p:cNvSpPr>
            <a:spLocks noGrp="1"/>
          </p:cNvSpPr>
          <p:nvPr>
            <p:ph type="sldNum" sz="quarter" idx="4"/>
          </p:nvPr>
        </p:nvSpPr>
        <p:spPr>
          <a:xfrm>
            <a:off x="11712000" y="6421664"/>
            <a:ext cx="367200" cy="365125"/>
          </a:xfrm>
          <a:prstGeom prst="rect">
            <a:avLst/>
          </a:prstGeom>
        </p:spPr>
        <p:txBody>
          <a:bodyPr vert="horz" lIns="91440" tIns="45720" rIns="91440" bIns="45720" rtlCol="0" anchor="ctr"/>
          <a:lstStyle>
            <a:lvl1pPr algn="r">
              <a:defRPr sz="1200">
                <a:solidFill>
                  <a:schemeClr val="bg1"/>
                </a:solidFill>
              </a:defRPr>
            </a:lvl1pPr>
          </a:lstStyle>
          <a:p>
            <a:fld id="{8592E714-8771-4256-B120-A1444CD7D5F3}" type="slidenum">
              <a:rPr lang="zh-HK" altLang="en-US" smtClean="0"/>
            </a:fld>
            <a:endParaRPr lang="zh-HK" altLang="en-US"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tags" Target="../tags/tag9.xml"/><Relationship Id="rId8" Type="http://schemas.openxmlformats.org/officeDocument/2006/relationships/tags" Target="../tags/tag8.xml"/><Relationship Id="rId7" Type="http://schemas.openxmlformats.org/officeDocument/2006/relationships/tags" Target="../tags/tag7.xml"/><Relationship Id="rId6" Type="http://schemas.openxmlformats.org/officeDocument/2006/relationships/tags" Target="../tags/tag6.xml"/><Relationship Id="rId5" Type="http://schemas.openxmlformats.org/officeDocument/2006/relationships/tags" Target="../tags/tag5.xml"/><Relationship Id="rId4" Type="http://schemas.openxmlformats.org/officeDocument/2006/relationships/tags" Target="../tags/tag4.xml"/><Relationship Id="rId3" Type="http://schemas.openxmlformats.org/officeDocument/2006/relationships/tags" Target="../tags/tag3.xml"/><Relationship Id="rId2" Type="http://schemas.openxmlformats.org/officeDocument/2006/relationships/tags" Target="../tags/tag2.xml"/><Relationship Id="rId13" Type="http://schemas.openxmlformats.org/officeDocument/2006/relationships/notesSlide" Target="../notesSlides/notesSlide1.xml"/><Relationship Id="rId12" Type="http://schemas.openxmlformats.org/officeDocument/2006/relationships/slideLayout" Target="../slideLayouts/slideLayout1.xml"/><Relationship Id="rId11" Type="http://schemas.openxmlformats.org/officeDocument/2006/relationships/tags" Target="../tags/tag11.xml"/><Relationship Id="rId10" Type="http://schemas.openxmlformats.org/officeDocument/2006/relationships/tags" Target="../tags/tag10.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6" Type="http://schemas.openxmlformats.org/officeDocument/2006/relationships/notesSlide" Target="../notesSlides/notesSlide10.xml"/><Relationship Id="rId5" Type="http://schemas.openxmlformats.org/officeDocument/2006/relationships/slideLayout" Target="../slideLayouts/slideLayout18.xml"/><Relationship Id="rId4" Type="http://schemas.openxmlformats.org/officeDocument/2006/relationships/image" Target="../media/image12.png"/><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png"/></Relationships>
</file>

<file path=ppt/slides/_rels/slide11.xml.rels><?xml version="1.0" encoding="UTF-8" standalone="yes"?>
<Relationships xmlns="http://schemas.openxmlformats.org/package/2006/relationships"><Relationship Id="rId6" Type="http://schemas.openxmlformats.org/officeDocument/2006/relationships/notesSlide" Target="../notesSlides/notesSlide11.xml"/><Relationship Id="rId5" Type="http://schemas.openxmlformats.org/officeDocument/2006/relationships/slideLayout" Target="../slideLayouts/slideLayout18.xml"/><Relationship Id="rId4" Type="http://schemas.openxmlformats.org/officeDocument/2006/relationships/image" Target="../media/image16.png"/><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image" Target="../media/image13.png"/></Relationships>
</file>

<file path=ppt/slides/_rels/slide12.xml.rels><?xml version="1.0" encoding="UTF-8" standalone="yes"?>
<Relationships xmlns="http://schemas.openxmlformats.org/package/2006/relationships"><Relationship Id="rId6" Type="http://schemas.openxmlformats.org/officeDocument/2006/relationships/notesSlide" Target="../notesSlides/notesSlide12.xml"/><Relationship Id="rId5" Type="http://schemas.openxmlformats.org/officeDocument/2006/relationships/slideLayout" Target="../slideLayouts/slideLayout18.xml"/><Relationship Id="rId4" Type="http://schemas.openxmlformats.org/officeDocument/2006/relationships/image" Target="../media/image20.png"/><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image" Target="../media/image17.png"/></Relationships>
</file>

<file path=ppt/slides/_rels/slide13.xml.rels><?xml version="1.0" encoding="UTF-8" standalone="yes"?>
<Relationships xmlns="http://schemas.openxmlformats.org/package/2006/relationships"><Relationship Id="rId6" Type="http://schemas.openxmlformats.org/officeDocument/2006/relationships/notesSlide" Target="../notesSlides/notesSlide13.xml"/><Relationship Id="rId5" Type="http://schemas.openxmlformats.org/officeDocument/2006/relationships/slideLayout" Target="../slideLayouts/slideLayout18.xml"/><Relationship Id="rId4" Type="http://schemas.microsoft.com/office/2007/relationships/hdphoto" Target="../media/image2.wdp"/><Relationship Id="rId3" Type="http://schemas.openxmlformats.org/officeDocument/2006/relationships/image" Target="../media/image1.png"/><Relationship Id="rId2" Type="http://schemas.openxmlformats.org/officeDocument/2006/relationships/tags" Target="../tags/tag98.xml"/><Relationship Id="rId1" Type="http://schemas.openxmlformats.org/officeDocument/2006/relationships/tags" Target="../tags/tag97.xml"/></Relationships>
</file>

<file path=ppt/slides/_rels/slide14.xml.rels><?xml version="1.0" encoding="UTF-8" standalone="yes"?>
<Relationships xmlns="http://schemas.openxmlformats.org/package/2006/relationships"><Relationship Id="rId5" Type="http://schemas.openxmlformats.org/officeDocument/2006/relationships/notesSlide" Target="../notesSlides/notesSlide14.xml"/><Relationship Id="rId4" Type="http://schemas.openxmlformats.org/officeDocument/2006/relationships/slideLayout" Target="../slideLayouts/slideLayout18.xml"/><Relationship Id="rId3" Type="http://schemas.openxmlformats.org/officeDocument/2006/relationships/image" Target="../media/image21.png"/><Relationship Id="rId2" Type="http://schemas.openxmlformats.org/officeDocument/2006/relationships/tags" Target="../tags/tag100.xml"/><Relationship Id="rId1" Type="http://schemas.openxmlformats.org/officeDocument/2006/relationships/tags" Target="../tags/tag99.xml"/></Relationships>
</file>

<file path=ppt/slides/_rels/slide15.xml.rels><?xml version="1.0" encoding="UTF-8" standalone="yes"?>
<Relationships xmlns="http://schemas.openxmlformats.org/package/2006/relationships"><Relationship Id="rId5" Type="http://schemas.openxmlformats.org/officeDocument/2006/relationships/notesSlide" Target="../notesSlides/notesSlide15.xml"/><Relationship Id="rId4" Type="http://schemas.openxmlformats.org/officeDocument/2006/relationships/slideLayout" Target="../slideLayouts/slideLayout18.xml"/><Relationship Id="rId3" Type="http://schemas.openxmlformats.org/officeDocument/2006/relationships/image" Target="../media/image22.png"/><Relationship Id="rId2" Type="http://schemas.openxmlformats.org/officeDocument/2006/relationships/tags" Target="../tags/tag102.xml"/><Relationship Id="rId1" Type="http://schemas.openxmlformats.org/officeDocument/2006/relationships/tags" Target="../tags/tag101.xml"/></Relationships>
</file>

<file path=ppt/slides/_rels/slide16.xml.rels><?xml version="1.0" encoding="UTF-8" standalone="yes"?>
<Relationships xmlns="http://schemas.openxmlformats.org/package/2006/relationships"><Relationship Id="rId5" Type="http://schemas.openxmlformats.org/officeDocument/2006/relationships/notesSlide" Target="../notesSlides/notesSlide16.xml"/><Relationship Id="rId4" Type="http://schemas.openxmlformats.org/officeDocument/2006/relationships/slideLayout" Target="../slideLayouts/slideLayout18.xml"/><Relationship Id="rId3" Type="http://schemas.openxmlformats.org/officeDocument/2006/relationships/image" Target="../media/image23.png"/><Relationship Id="rId2" Type="http://schemas.openxmlformats.org/officeDocument/2006/relationships/tags" Target="../tags/tag104.xml"/><Relationship Id="rId1" Type="http://schemas.openxmlformats.org/officeDocument/2006/relationships/tags" Target="../tags/tag103.xml"/></Relationships>
</file>

<file path=ppt/slides/_rels/slide17.xml.rels><?xml version="1.0" encoding="UTF-8" standalone="yes"?>
<Relationships xmlns="http://schemas.openxmlformats.org/package/2006/relationships"><Relationship Id="rId5" Type="http://schemas.openxmlformats.org/officeDocument/2006/relationships/notesSlide" Target="../notesSlides/notesSlide17.xml"/><Relationship Id="rId4" Type="http://schemas.openxmlformats.org/officeDocument/2006/relationships/slideLayout" Target="../slideLayouts/slideLayout18.xml"/><Relationship Id="rId3" Type="http://schemas.microsoft.com/office/2007/relationships/hdphoto" Target="../media/image2.wdp"/><Relationship Id="rId2" Type="http://schemas.openxmlformats.org/officeDocument/2006/relationships/image" Target="../media/image1.png"/><Relationship Id="rId1" Type="http://schemas.openxmlformats.org/officeDocument/2006/relationships/tags" Target="../tags/tag105.xml"/></Relationships>
</file>

<file path=ppt/slides/_rels/slide18.xml.rels><?xml version="1.0" encoding="UTF-8" standalone="yes"?>
<Relationships xmlns="http://schemas.openxmlformats.org/package/2006/relationships"><Relationship Id="rId9" Type="http://schemas.openxmlformats.org/officeDocument/2006/relationships/slideLayout" Target="../slideLayouts/slideLayout18.xml"/><Relationship Id="rId8" Type="http://schemas.openxmlformats.org/officeDocument/2006/relationships/image" Target="../media/image24.png"/><Relationship Id="rId7" Type="http://schemas.openxmlformats.org/officeDocument/2006/relationships/tags" Target="../tags/tag112.xml"/><Relationship Id="rId6" Type="http://schemas.openxmlformats.org/officeDocument/2006/relationships/tags" Target="../tags/tag111.xml"/><Relationship Id="rId5" Type="http://schemas.openxmlformats.org/officeDocument/2006/relationships/tags" Target="../tags/tag110.xml"/><Relationship Id="rId4" Type="http://schemas.openxmlformats.org/officeDocument/2006/relationships/tags" Target="../tags/tag109.xml"/><Relationship Id="rId3" Type="http://schemas.openxmlformats.org/officeDocument/2006/relationships/tags" Target="../tags/tag108.xml"/><Relationship Id="rId2" Type="http://schemas.openxmlformats.org/officeDocument/2006/relationships/tags" Target="../tags/tag107.xml"/><Relationship Id="rId10" Type="http://schemas.openxmlformats.org/officeDocument/2006/relationships/notesSlide" Target="../notesSlides/notesSlide18.xml"/><Relationship Id="rId1" Type="http://schemas.openxmlformats.org/officeDocument/2006/relationships/tags" Target="../tags/tag106.xml"/></Relationships>
</file>

<file path=ppt/slides/_rels/slide19.xml.rels><?xml version="1.0" encoding="UTF-8" standalone="yes"?>
<Relationships xmlns="http://schemas.openxmlformats.org/package/2006/relationships"><Relationship Id="rId4" Type="http://schemas.openxmlformats.org/officeDocument/2006/relationships/notesSlide" Target="../notesSlides/notesSlide19.xml"/><Relationship Id="rId3" Type="http://schemas.openxmlformats.org/officeDocument/2006/relationships/slideLayout" Target="../slideLayouts/slideLayout13.xml"/><Relationship Id="rId2" Type="http://schemas.microsoft.com/office/2007/relationships/hdphoto" Target="../media/image2.wdp"/><Relationship Id="rId1" Type="http://schemas.openxmlformats.org/officeDocument/2006/relationships/image" Target="../media/image1.png"/></Relationships>
</file>

<file path=ppt/slides/_rels/slide2.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1.xml"/><Relationship Id="rId3" Type="http://schemas.openxmlformats.org/officeDocument/2006/relationships/tags" Target="../tags/tag12.xml"/><Relationship Id="rId2" Type="http://schemas.microsoft.com/office/2007/relationships/hdphoto" Target="../media/image2.wdp"/><Relationship Id="rId1" Type="http://schemas.openxmlformats.org/officeDocument/2006/relationships/image" Target="../media/image1.png"/></Relationships>
</file>

<file path=ppt/slides/_rels/slide20.xml.rels><?xml version="1.0" encoding="UTF-8" standalone="yes"?>
<Relationships xmlns="http://schemas.openxmlformats.org/package/2006/relationships"><Relationship Id="rId9" Type="http://schemas.openxmlformats.org/officeDocument/2006/relationships/tags" Target="../tags/tag121.xml"/><Relationship Id="rId8" Type="http://schemas.openxmlformats.org/officeDocument/2006/relationships/tags" Target="../tags/tag120.xml"/><Relationship Id="rId7" Type="http://schemas.openxmlformats.org/officeDocument/2006/relationships/tags" Target="../tags/tag119.xml"/><Relationship Id="rId6" Type="http://schemas.openxmlformats.org/officeDocument/2006/relationships/tags" Target="../tags/tag118.xml"/><Relationship Id="rId5" Type="http://schemas.openxmlformats.org/officeDocument/2006/relationships/tags" Target="../tags/tag117.xml"/><Relationship Id="rId4" Type="http://schemas.openxmlformats.org/officeDocument/2006/relationships/tags" Target="../tags/tag116.xml"/><Relationship Id="rId32" Type="http://schemas.openxmlformats.org/officeDocument/2006/relationships/notesSlide" Target="../notesSlides/notesSlide20.xml"/><Relationship Id="rId31" Type="http://schemas.openxmlformats.org/officeDocument/2006/relationships/slideLayout" Target="../slideLayouts/slideLayout18.xml"/><Relationship Id="rId30" Type="http://schemas.microsoft.com/office/2007/relationships/hdphoto" Target="../media/image2.wdp"/><Relationship Id="rId3" Type="http://schemas.openxmlformats.org/officeDocument/2006/relationships/tags" Target="../tags/tag115.xml"/><Relationship Id="rId29" Type="http://schemas.openxmlformats.org/officeDocument/2006/relationships/image" Target="../media/image1.png"/><Relationship Id="rId28" Type="http://schemas.openxmlformats.org/officeDocument/2006/relationships/tags" Target="../tags/tag140.xml"/><Relationship Id="rId27" Type="http://schemas.openxmlformats.org/officeDocument/2006/relationships/tags" Target="../tags/tag139.xml"/><Relationship Id="rId26" Type="http://schemas.openxmlformats.org/officeDocument/2006/relationships/tags" Target="../tags/tag138.xml"/><Relationship Id="rId25" Type="http://schemas.openxmlformats.org/officeDocument/2006/relationships/tags" Target="../tags/tag137.xml"/><Relationship Id="rId24" Type="http://schemas.openxmlformats.org/officeDocument/2006/relationships/tags" Target="../tags/tag136.xml"/><Relationship Id="rId23" Type="http://schemas.openxmlformats.org/officeDocument/2006/relationships/tags" Target="../tags/tag135.xml"/><Relationship Id="rId22" Type="http://schemas.openxmlformats.org/officeDocument/2006/relationships/tags" Target="../tags/tag134.xml"/><Relationship Id="rId21" Type="http://schemas.openxmlformats.org/officeDocument/2006/relationships/tags" Target="../tags/tag133.xml"/><Relationship Id="rId20" Type="http://schemas.openxmlformats.org/officeDocument/2006/relationships/tags" Target="../tags/tag132.xml"/><Relationship Id="rId2" Type="http://schemas.openxmlformats.org/officeDocument/2006/relationships/tags" Target="../tags/tag114.xml"/><Relationship Id="rId19" Type="http://schemas.openxmlformats.org/officeDocument/2006/relationships/tags" Target="../tags/tag131.xml"/><Relationship Id="rId18" Type="http://schemas.openxmlformats.org/officeDocument/2006/relationships/tags" Target="../tags/tag130.xml"/><Relationship Id="rId17" Type="http://schemas.openxmlformats.org/officeDocument/2006/relationships/tags" Target="../tags/tag129.xml"/><Relationship Id="rId16" Type="http://schemas.openxmlformats.org/officeDocument/2006/relationships/tags" Target="../tags/tag128.xml"/><Relationship Id="rId15" Type="http://schemas.openxmlformats.org/officeDocument/2006/relationships/tags" Target="../tags/tag127.xml"/><Relationship Id="rId14" Type="http://schemas.openxmlformats.org/officeDocument/2006/relationships/tags" Target="../tags/tag126.xml"/><Relationship Id="rId13" Type="http://schemas.openxmlformats.org/officeDocument/2006/relationships/tags" Target="../tags/tag125.xml"/><Relationship Id="rId12" Type="http://schemas.openxmlformats.org/officeDocument/2006/relationships/tags" Target="../tags/tag124.xml"/><Relationship Id="rId11" Type="http://schemas.openxmlformats.org/officeDocument/2006/relationships/tags" Target="../tags/tag123.xml"/><Relationship Id="rId10" Type="http://schemas.openxmlformats.org/officeDocument/2006/relationships/tags" Target="../tags/tag122.xml"/><Relationship Id="rId1" Type="http://schemas.openxmlformats.org/officeDocument/2006/relationships/tags" Target="../tags/tag113.xml"/></Relationships>
</file>

<file path=ppt/slides/_rels/slide21.xml.rels><?xml version="1.0" encoding="UTF-8" standalone="yes"?>
<Relationships xmlns="http://schemas.openxmlformats.org/package/2006/relationships"><Relationship Id="rId9" Type="http://schemas.openxmlformats.org/officeDocument/2006/relationships/tags" Target="../tags/tag149.xml"/><Relationship Id="rId8" Type="http://schemas.openxmlformats.org/officeDocument/2006/relationships/tags" Target="../tags/tag148.xml"/><Relationship Id="rId7" Type="http://schemas.openxmlformats.org/officeDocument/2006/relationships/tags" Target="../tags/tag147.xml"/><Relationship Id="rId6" Type="http://schemas.openxmlformats.org/officeDocument/2006/relationships/tags" Target="../tags/tag146.xml"/><Relationship Id="rId5" Type="http://schemas.openxmlformats.org/officeDocument/2006/relationships/tags" Target="../tags/tag145.xml"/><Relationship Id="rId4" Type="http://schemas.openxmlformats.org/officeDocument/2006/relationships/tags" Target="../tags/tag144.xml"/><Relationship Id="rId32" Type="http://schemas.openxmlformats.org/officeDocument/2006/relationships/notesSlide" Target="../notesSlides/notesSlide21.xml"/><Relationship Id="rId31" Type="http://schemas.openxmlformats.org/officeDocument/2006/relationships/slideLayout" Target="../slideLayouts/slideLayout18.xml"/><Relationship Id="rId30" Type="http://schemas.microsoft.com/office/2007/relationships/hdphoto" Target="../media/image2.wdp"/><Relationship Id="rId3" Type="http://schemas.openxmlformats.org/officeDocument/2006/relationships/tags" Target="../tags/tag143.xml"/><Relationship Id="rId29" Type="http://schemas.openxmlformats.org/officeDocument/2006/relationships/image" Target="../media/image1.png"/><Relationship Id="rId28" Type="http://schemas.openxmlformats.org/officeDocument/2006/relationships/tags" Target="../tags/tag168.xml"/><Relationship Id="rId27" Type="http://schemas.openxmlformats.org/officeDocument/2006/relationships/tags" Target="../tags/tag167.xml"/><Relationship Id="rId26" Type="http://schemas.openxmlformats.org/officeDocument/2006/relationships/tags" Target="../tags/tag166.xml"/><Relationship Id="rId25" Type="http://schemas.openxmlformats.org/officeDocument/2006/relationships/tags" Target="../tags/tag165.xml"/><Relationship Id="rId24" Type="http://schemas.openxmlformats.org/officeDocument/2006/relationships/tags" Target="../tags/tag164.xml"/><Relationship Id="rId23" Type="http://schemas.openxmlformats.org/officeDocument/2006/relationships/tags" Target="../tags/tag163.xml"/><Relationship Id="rId22" Type="http://schemas.openxmlformats.org/officeDocument/2006/relationships/tags" Target="../tags/tag162.xml"/><Relationship Id="rId21" Type="http://schemas.openxmlformats.org/officeDocument/2006/relationships/tags" Target="../tags/tag161.xml"/><Relationship Id="rId20" Type="http://schemas.openxmlformats.org/officeDocument/2006/relationships/tags" Target="../tags/tag160.xml"/><Relationship Id="rId2" Type="http://schemas.openxmlformats.org/officeDocument/2006/relationships/tags" Target="../tags/tag142.xml"/><Relationship Id="rId19" Type="http://schemas.openxmlformats.org/officeDocument/2006/relationships/tags" Target="../tags/tag159.xml"/><Relationship Id="rId18" Type="http://schemas.openxmlformats.org/officeDocument/2006/relationships/tags" Target="../tags/tag158.xml"/><Relationship Id="rId17" Type="http://schemas.openxmlformats.org/officeDocument/2006/relationships/tags" Target="../tags/tag157.xml"/><Relationship Id="rId16" Type="http://schemas.openxmlformats.org/officeDocument/2006/relationships/tags" Target="../tags/tag156.xml"/><Relationship Id="rId15" Type="http://schemas.openxmlformats.org/officeDocument/2006/relationships/tags" Target="../tags/tag155.xml"/><Relationship Id="rId14" Type="http://schemas.openxmlformats.org/officeDocument/2006/relationships/tags" Target="../tags/tag154.xml"/><Relationship Id="rId13" Type="http://schemas.openxmlformats.org/officeDocument/2006/relationships/tags" Target="../tags/tag153.xml"/><Relationship Id="rId12" Type="http://schemas.openxmlformats.org/officeDocument/2006/relationships/tags" Target="../tags/tag152.xml"/><Relationship Id="rId11" Type="http://schemas.openxmlformats.org/officeDocument/2006/relationships/tags" Target="../tags/tag151.xml"/><Relationship Id="rId10" Type="http://schemas.openxmlformats.org/officeDocument/2006/relationships/tags" Target="../tags/tag150.xml"/><Relationship Id="rId1" Type="http://schemas.openxmlformats.org/officeDocument/2006/relationships/tags" Target="../tags/tag14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9" Type="http://schemas.openxmlformats.org/officeDocument/2006/relationships/tags" Target="../tags/tag177.xml"/><Relationship Id="rId8" Type="http://schemas.openxmlformats.org/officeDocument/2006/relationships/tags" Target="../tags/tag176.xml"/><Relationship Id="rId7" Type="http://schemas.openxmlformats.org/officeDocument/2006/relationships/tags" Target="../tags/tag175.xml"/><Relationship Id="rId6" Type="http://schemas.openxmlformats.org/officeDocument/2006/relationships/tags" Target="../tags/tag174.xml"/><Relationship Id="rId5" Type="http://schemas.openxmlformats.org/officeDocument/2006/relationships/tags" Target="../tags/tag173.xml"/><Relationship Id="rId4" Type="http://schemas.openxmlformats.org/officeDocument/2006/relationships/tags" Target="../tags/tag172.xml"/><Relationship Id="rId32" Type="http://schemas.openxmlformats.org/officeDocument/2006/relationships/notesSlide" Target="../notesSlides/notesSlide23.xml"/><Relationship Id="rId31" Type="http://schemas.openxmlformats.org/officeDocument/2006/relationships/slideLayout" Target="../slideLayouts/slideLayout18.xml"/><Relationship Id="rId30" Type="http://schemas.microsoft.com/office/2007/relationships/hdphoto" Target="../media/image2.wdp"/><Relationship Id="rId3" Type="http://schemas.openxmlformats.org/officeDocument/2006/relationships/tags" Target="../tags/tag171.xml"/><Relationship Id="rId29" Type="http://schemas.openxmlformats.org/officeDocument/2006/relationships/image" Target="../media/image1.png"/><Relationship Id="rId28" Type="http://schemas.openxmlformats.org/officeDocument/2006/relationships/tags" Target="../tags/tag196.xml"/><Relationship Id="rId27" Type="http://schemas.openxmlformats.org/officeDocument/2006/relationships/tags" Target="../tags/tag195.xml"/><Relationship Id="rId26" Type="http://schemas.openxmlformats.org/officeDocument/2006/relationships/tags" Target="../tags/tag194.xml"/><Relationship Id="rId25" Type="http://schemas.openxmlformats.org/officeDocument/2006/relationships/tags" Target="../tags/tag193.xml"/><Relationship Id="rId24" Type="http://schemas.openxmlformats.org/officeDocument/2006/relationships/tags" Target="../tags/tag192.xml"/><Relationship Id="rId23" Type="http://schemas.openxmlformats.org/officeDocument/2006/relationships/tags" Target="../tags/tag191.xml"/><Relationship Id="rId22" Type="http://schemas.openxmlformats.org/officeDocument/2006/relationships/tags" Target="../tags/tag190.xml"/><Relationship Id="rId21" Type="http://schemas.openxmlformats.org/officeDocument/2006/relationships/tags" Target="../tags/tag189.xml"/><Relationship Id="rId20" Type="http://schemas.openxmlformats.org/officeDocument/2006/relationships/tags" Target="../tags/tag188.xml"/><Relationship Id="rId2" Type="http://schemas.openxmlformats.org/officeDocument/2006/relationships/tags" Target="../tags/tag170.xml"/><Relationship Id="rId19" Type="http://schemas.openxmlformats.org/officeDocument/2006/relationships/tags" Target="../tags/tag187.xml"/><Relationship Id="rId18" Type="http://schemas.openxmlformats.org/officeDocument/2006/relationships/tags" Target="../tags/tag186.xml"/><Relationship Id="rId17" Type="http://schemas.openxmlformats.org/officeDocument/2006/relationships/tags" Target="../tags/tag185.xml"/><Relationship Id="rId16" Type="http://schemas.openxmlformats.org/officeDocument/2006/relationships/tags" Target="../tags/tag184.xml"/><Relationship Id="rId15" Type="http://schemas.openxmlformats.org/officeDocument/2006/relationships/tags" Target="../tags/tag183.xml"/><Relationship Id="rId14" Type="http://schemas.openxmlformats.org/officeDocument/2006/relationships/tags" Target="../tags/tag182.xml"/><Relationship Id="rId13" Type="http://schemas.openxmlformats.org/officeDocument/2006/relationships/tags" Target="../tags/tag181.xml"/><Relationship Id="rId12" Type="http://schemas.openxmlformats.org/officeDocument/2006/relationships/tags" Target="../tags/tag180.xml"/><Relationship Id="rId11" Type="http://schemas.openxmlformats.org/officeDocument/2006/relationships/tags" Target="../tags/tag179.xml"/><Relationship Id="rId10" Type="http://schemas.openxmlformats.org/officeDocument/2006/relationships/tags" Target="../tags/tag178.xml"/><Relationship Id="rId1" Type="http://schemas.openxmlformats.org/officeDocument/2006/relationships/tags" Target="../tags/tag169.xml"/></Relationships>
</file>

<file path=ppt/slides/_rels/slide24.xml.rels><?xml version="1.0" encoding="UTF-8" standalone="yes"?>
<Relationships xmlns="http://schemas.openxmlformats.org/package/2006/relationships"><Relationship Id="rId4" Type="http://schemas.openxmlformats.org/officeDocument/2006/relationships/notesSlide" Target="../notesSlides/notesSlide24.xml"/><Relationship Id="rId3" Type="http://schemas.openxmlformats.org/officeDocument/2006/relationships/slideLayout" Target="../slideLayouts/slideLayout18.xml"/><Relationship Id="rId2" Type="http://schemas.openxmlformats.org/officeDocument/2006/relationships/image" Target="../media/image26.png"/><Relationship Id="rId1" Type="http://schemas.openxmlformats.org/officeDocument/2006/relationships/image" Target="../media/image25.png"/></Relationships>
</file>

<file path=ppt/slides/_rels/slide25.xml.rels><?xml version="1.0" encoding="UTF-8" standalone="yes"?>
<Relationships xmlns="http://schemas.openxmlformats.org/package/2006/relationships"><Relationship Id="rId4" Type="http://schemas.openxmlformats.org/officeDocument/2006/relationships/notesSlide" Target="../notesSlides/notesSlide25.xml"/><Relationship Id="rId3" Type="http://schemas.openxmlformats.org/officeDocument/2006/relationships/slideLayout" Target="../slideLayouts/slideLayout18.xml"/><Relationship Id="rId2" Type="http://schemas.openxmlformats.org/officeDocument/2006/relationships/image" Target="../media/image28.png"/><Relationship Id="rId1" Type="http://schemas.openxmlformats.org/officeDocument/2006/relationships/image" Target="../media/image27.png"/></Relationships>
</file>

<file path=ppt/slides/_rels/slide26.xml.rels><?xml version="1.0" encoding="UTF-8" standalone="yes"?>
<Relationships xmlns="http://schemas.openxmlformats.org/package/2006/relationships"><Relationship Id="rId8" Type="http://schemas.openxmlformats.org/officeDocument/2006/relationships/notesSlide" Target="../notesSlides/notesSlide26.xml"/><Relationship Id="rId7" Type="http://schemas.openxmlformats.org/officeDocument/2006/relationships/slideLayout" Target="../slideLayouts/slideLayout18.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image" Target="../media/image29.png"/></Relationships>
</file>

<file path=ppt/slides/_rels/slide27.xml.rels><?xml version="1.0" encoding="UTF-8" standalone="yes"?>
<Relationships xmlns="http://schemas.openxmlformats.org/package/2006/relationships"><Relationship Id="rId6" Type="http://schemas.openxmlformats.org/officeDocument/2006/relationships/notesSlide" Target="../notesSlides/notesSlide27.xml"/><Relationship Id="rId5" Type="http://schemas.openxmlformats.org/officeDocument/2006/relationships/slideLayout" Target="../slideLayouts/slideLayout18.xml"/><Relationship Id="rId4" Type="http://schemas.openxmlformats.org/officeDocument/2006/relationships/image" Target="../media/image38.png"/><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image" Target="../media/image35.png"/></Relationships>
</file>

<file path=ppt/slides/_rels/slide28.xml.rels><?xml version="1.0" encoding="UTF-8" standalone="yes"?>
<Relationships xmlns="http://schemas.openxmlformats.org/package/2006/relationships"><Relationship Id="rId6" Type="http://schemas.openxmlformats.org/officeDocument/2006/relationships/notesSlide" Target="../notesSlides/notesSlide28.xml"/><Relationship Id="rId5" Type="http://schemas.openxmlformats.org/officeDocument/2006/relationships/slideLayout" Target="../slideLayouts/slideLayout18.xml"/><Relationship Id="rId4" Type="http://schemas.microsoft.com/office/2007/relationships/hdphoto" Target="../media/image2.wdp"/><Relationship Id="rId3" Type="http://schemas.openxmlformats.org/officeDocument/2006/relationships/image" Target="../media/image1.png"/><Relationship Id="rId2" Type="http://schemas.openxmlformats.org/officeDocument/2006/relationships/tags" Target="../tags/tag198.xml"/><Relationship Id="rId1" Type="http://schemas.openxmlformats.org/officeDocument/2006/relationships/tags" Target="../tags/tag197.xml"/></Relationships>
</file>

<file path=ppt/slides/_rels/slide29.xml.rels><?xml version="1.0" encoding="UTF-8" standalone="yes"?>
<Relationships xmlns="http://schemas.openxmlformats.org/package/2006/relationships"><Relationship Id="rId5" Type="http://schemas.openxmlformats.org/officeDocument/2006/relationships/notesSlide" Target="../notesSlides/notesSlide29.xml"/><Relationship Id="rId4" Type="http://schemas.openxmlformats.org/officeDocument/2006/relationships/slideLayout" Target="../slideLayouts/slideLayout18.xml"/><Relationship Id="rId3" Type="http://schemas.openxmlformats.org/officeDocument/2006/relationships/image" Target="../media/image39.png"/><Relationship Id="rId2" Type="http://schemas.openxmlformats.org/officeDocument/2006/relationships/tags" Target="../tags/tag200.xml"/><Relationship Id="rId1" Type="http://schemas.openxmlformats.org/officeDocument/2006/relationships/tags" Target="../tags/tag199.xml"/></Relationships>
</file>

<file path=ppt/slides/_rels/slide3.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2.xml"/><Relationship Id="rId2" Type="http://schemas.microsoft.com/office/2007/relationships/hdphoto" Target="../media/image2.wdp"/><Relationship Id="rId1" Type="http://schemas.openxmlformats.org/officeDocument/2006/relationships/image" Target="../media/image1.png"/></Relationships>
</file>

<file path=ppt/slides/_rels/slide30.xml.rels><?xml version="1.0" encoding="UTF-8" standalone="yes"?>
<Relationships xmlns="http://schemas.openxmlformats.org/package/2006/relationships"><Relationship Id="rId7" Type="http://schemas.openxmlformats.org/officeDocument/2006/relationships/notesSlide" Target="../notesSlides/notesSlide30.xml"/><Relationship Id="rId6" Type="http://schemas.openxmlformats.org/officeDocument/2006/relationships/slideLayout" Target="../slideLayouts/slideLayout18.xml"/><Relationship Id="rId5" Type="http://schemas.openxmlformats.org/officeDocument/2006/relationships/image" Target="../media/image42.png"/><Relationship Id="rId4" Type="http://schemas.openxmlformats.org/officeDocument/2006/relationships/image" Target="../media/image41.png"/><Relationship Id="rId3" Type="http://schemas.openxmlformats.org/officeDocument/2006/relationships/image" Target="../media/image40.png"/><Relationship Id="rId2" Type="http://schemas.openxmlformats.org/officeDocument/2006/relationships/tags" Target="../tags/tag202.xml"/><Relationship Id="rId1" Type="http://schemas.openxmlformats.org/officeDocument/2006/relationships/tags" Target="../tags/tag201.xml"/></Relationships>
</file>

<file path=ppt/slides/_rels/slide31.xml.rels><?xml version="1.0" encoding="UTF-8" standalone="yes"?>
<Relationships xmlns="http://schemas.openxmlformats.org/package/2006/relationships"><Relationship Id="rId6" Type="http://schemas.openxmlformats.org/officeDocument/2006/relationships/notesSlide" Target="../notesSlides/notesSlide31.xml"/><Relationship Id="rId5" Type="http://schemas.openxmlformats.org/officeDocument/2006/relationships/slideLayout" Target="../slideLayouts/slideLayout18.xml"/><Relationship Id="rId4" Type="http://schemas.openxmlformats.org/officeDocument/2006/relationships/image" Target="../media/image44.png"/><Relationship Id="rId3" Type="http://schemas.openxmlformats.org/officeDocument/2006/relationships/image" Target="../media/image43.png"/><Relationship Id="rId2" Type="http://schemas.openxmlformats.org/officeDocument/2006/relationships/tags" Target="../tags/tag204.xml"/><Relationship Id="rId1" Type="http://schemas.openxmlformats.org/officeDocument/2006/relationships/tags" Target="../tags/tag203.xml"/></Relationships>
</file>

<file path=ppt/slides/_rels/slide32.xml.rels><?xml version="1.0" encoding="UTF-8" standalone="yes"?>
<Relationships xmlns="http://schemas.openxmlformats.org/package/2006/relationships"><Relationship Id="rId5" Type="http://schemas.openxmlformats.org/officeDocument/2006/relationships/notesSlide" Target="../notesSlides/notesSlide32.xml"/><Relationship Id="rId4" Type="http://schemas.openxmlformats.org/officeDocument/2006/relationships/slideLayout" Target="../slideLayouts/slideLayout18.xml"/><Relationship Id="rId3" Type="http://schemas.microsoft.com/office/2007/relationships/hdphoto" Target="../media/image2.wdp"/><Relationship Id="rId2" Type="http://schemas.openxmlformats.org/officeDocument/2006/relationships/image" Target="../media/image1.png"/><Relationship Id="rId1" Type="http://schemas.openxmlformats.org/officeDocument/2006/relationships/tags" Target="../tags/tag205.xml"/></Relationships>
</file>

<file path=ppt/slides/_rels/slide33.xml.rels><?xml version="1.0" encoding="UTF-8" standalone="yes"?>
<Relationships xmlns="http://schemas.openxmlformats.org/package/2006/relationships"><Relationship Id="rId8" Type="http://schemas.openxmlformats.org/officeDocument/2006/relationships/notesSlide" Target="../notesSlides/notesSlide33.xml"/><Relationship Id="rId7" Type="http://schemas.openxmlformats.org/officeDocument/2006/relationships/slideLayout" Target="../slideLayouts/slideLayout18.xml"/><Relationship Id="rId6" Type="http://schemas.openxmlformats.org/officeDocument/2006/relationships/tags" Target="../tags/tag211.xml"/><Relationship Id="rId5" Type="http://schemas.openxmlformats.org/officeDocument/2006/relationships/tags" Target="../tags/tag210.xml"/><Relationship Id="rId4" Type="http://schemas.openxmlformats.org/officeDocument/2006/relationships/tags" Target="../tags/tag209.xml"/><Relationship Id="rId3" Type="http://schemas.openxmlformats.org/officeDocument/2006/relationships/tags" Target="../tags/tag208.xml"/><Relationship Id="rId2" Type="http://schemas.openxmlformats.org/officeDocument/2006/relationships/tags" Target="../tags/tag207.xml"/><Relationship Id="rId1" Type="http://schemas.openxmlformats.org/officeDocument/2006/relationships/tags" Target="../tags/tag206.xml"/></Relationships>
</file>

<file path=ppt/slides/_rels/slide34.xml.rels><?xml version="1.0" encoding="UTF-8" standalone="yes"?>
<Relationships xmlns="http://schemas.openxmlformats.org/package/2006/relationships"><Relationship Id="rId4" Type="http://schemas.openxmlformats.org/officeDocument/2006/relationships/notesSlide" Target="../notesSlides/notesSlide34.xml"/><Relationship Id="rId3" Type="http://schemas.openxmlformats.org/officeDocument/2006/relationships/slideLayout" Target="../slideLayouts/slideLayout13.xml"/><Relationship Id="rId2" Type="http://schemas.microsoft.com/office/2007/relationships/hdphoto" Target="../media/image2.wdp"/><Relationship Id="rId1" Type="http://schemas.openxmlformats.org/officeDocument/2006/relationships/image" Target="../media/image1.png"/></Relationships>
</file>

<file path=ppt/slides/_rels/slide35.xml.rels><?xml version="1.0" encoding="UTF-8" standalone="yes"?>
<Relationships xmlns="http://schemas.openxmlformats.org/package/2006/relationships"><Relationship Id="rId9" Type="http://schemas.openxmlformats.org/officeDocument/2006/relationships/tags" Target="../tags/tag220.xml"/><Relationship Id="rId8" Type="http://schemas.openxmlformats.org/officeDocument/2006/relationships/tags" Target="../tags/tag219.xml"/><Relationship Id="rId7" Type="http://schemas.openxmlformats.org/officeDocument/2006/relationships/tags" Target="../tags/tag218.xml"/><Relationship Id="rId6" Type="http://schemas.openxmlformats.org/officeDocument/2006/relationships/tags" Target="../tags/tag217.xml"/><Relationship Id="rId5" Type="http://schemas.openxmlformats.org/officeDocument/2006/relationships/tags" Target="../tags/tag216.xml"/><Relationship Id="rId4" Type="http://schemas.openxmlformats.org/officeDocument/2006/relationships/tags" Target="../tags/tag215.xml"/><Relationship Id="rId32" Type="http://schemas.openxmlformats.org/officeDocument/2006/relationships/notesSlide" Target="../notesSlides/notesSlide35.xml"/><Relationship Id="rId31" Type="http://schemas.openxmlformats.org/officeDocument/2006/relationships/slideLayout" Target="../slideLayouts/slideLayout18.xml"/><Relationship Id="rId30" Type="http://schemas.microsoft.com/office/2007/relationships/hdphoto" Target="../media/image2.wdp"/><Relationship Id="rId3" Type="http://schemas.openxmlformats.org/officeDocument/2006/relationships/tags" Target="../tags/tag214.xml"/><Relationship Id="rId29" Type="http://schemas.openxmlformats.org/officeDocument/2006/relationships/image" Target="../media/image1.png"/><Relationship Id="rId28" Type="http://schemas.openxmlformats.org/officeDocument/2006/relationships/tags" Target="../tags/tag239.xml"/><Relationship Id="rId27" Type="http://schemas.openxmlformats.org/officeDocument/2006/relationships/tags" Target="../tags/tag238.xml"/><Relationship Id="rId26" Type="http://schemas.openxmlformats.org/officeDocument/2006/relationships/tags" Target="../tags/tag237.xml"/><Relationship Id="rId25" Type="http://schemas.openxmlformats.org/officeDocument/2006/relationships/tags" Target="../tags/tag236.xml"/><Relationship Id="rId24" Type="http://schemas.openxmlformats.org/officeDocument/2006/relationships/tags" Target="../tags/tag235.xml"/><Relationship Id="rId23" Type="http://schemas.openxmlformats.org/officeDocument/2006/relationships/tags" Target="../tags/tag234.xml"/><Relationship Id="rId22" Type="http://schemas.openxmlformats.org/officeDocument/2006/relationships/tags" Target="../tags/tag233.xml"/><Relationship Id="rId21" Type="http://schemas.openxmlformats.org/officeDocument/2006/relationships/tags" Target="../tags/tag232.xml"/><Relationship Id="rId20" Type="http://schemas.openxmlformats.org/officeDocument/2006/relationships/tags" Target="../tags/tag231.xml"/><Relationship Id="rId2" Type="http://schemas.openxmlformats.org/officeDocument/2006/relationships/tags" Target="../tags/tag213.xml"/><Relationship Id="rId19" Type="http://schemas.openxmlformats.org/officeDocument/2006/relationships/tags" Target="../tags/tag230.xml"/><Relationship Id="rId18" Type="http://schemas.openxmlformats.org/officeDocument/2006/relationships/tags" Target="../tags/tag229.xml"/><Relationship Id="rId17" Type="http://schemas.openxmlformats.org/officeDocument/2006/relationships/tags" Target="../tags/tag228.xml"/><Relationship Id="rId16" Type="http://schemas.openxmlformats.org/officeDocument/2006/relationships/tags" Target="../tags/tag227.xml"/><Relationship Id="rId15" Type="http://schemas.openxmlformats.org/officeDocument/2006/relationships/tags" Target="../tags/tag226.xml"/><Relationship Id="rId14" Type="http://schemas.openxmlformats.org/officeDocument/2006/relationships/tags" Target="../tags/tag225.xml"/><Relationship Id="rId13" Type="http://schemas.openxmlformats.org/officeDocument/2006/relationships/tags" Target="../tags/tag224.xml"/><Relationship Id="rId12" Type="http://schemas.openxmlformats.org/officeDocument/2006/relationships/tags" Target="../tags/tag223.xml"/><Relationship Id="rId11" Type="http://schemas.openxmlformats.org/officeDocument/2006/relationships/tags" Target="../tags/tag222.xml"/><Relationship Id="rId10" Type="http://schemas.openxmlformats.org/officeDocument/2006/relationships/tags" Target="../tags/tag221.xml"/><Relationship Id="rId1" Type="http://schemas.openxmlformats.org/officeDocument/2006/relationships/tags" Target="../tags/tag212.xml"/></Relationships>
</file>

<file path=ppt/slides/_rels/slide36.xml.rels><?xml version="1.0" encoding="UTF-8" standalone="yes"?>
<Relationships xmlns="http://schemas.openxmlformats.org/package/2006/relationships"><Relationship Id="rId9" Type="http://schemas.openxmlformats.org/officeDocument/2006/relationships/tags" Target="../tags/tag248.xml"/><Relationship Id="rId8" Type="http://schemas.openxmlformats.org/officeDocument/2006/relationships/tags" Target="../tags/tag247.xml"/><Relationship Id="rId7" Type="http://schemas.openxmlformats.org/officeDocument/2006/relationships/tags" Target="../tags/tag246.xml"/><Relationship Id="rId6" Type="http://schemas.openxmlformats.org/officeDocument/2006/relationships/tags" Target="../tags/tag245.xml"/><Relationship Id="rId5" Type="http://schemas.openxmlformats.org/officeDocument/2006/relationships/tags" Target="../tags/tag244.xml"/><Relationship Id="rId4" Type="http://schemas.openxmlformats.org/officeDocument/2006/relationships/tags" Target="../tags/tag243.xml"/><Relationship Id="rId32" Type="http://schemas.openxmlformats.org/officeDocument/2006/relationships/notesSlide" Target="../notesSlides/notesSlide36.xml"/><Relationship Id="rId31" Type="http://schemas.openxmlformats.org/officeDocument/2006/relationships/slideLayout" Target="../slideLayouts/slideLayout18.xml"/><Relationship Id="rId30" Type="http://schemas.microsoft.com/office/2007/relationships/hdphoto" Target="../media/image2.wdp"/><Relationship Id="rId3" Type="http://schemas.openxmlformats.org/officeDocument/2006/relationships/tags" Target="../tags/tag242.xml"/><Relationship Id="rId29" Type="http://schemas.openxmlformats.org/officeDocument/2006/relationships/image" Target="../media/image1.png"/><Relationship Id="rId28" Type="http://schemas.openxmlformats.org/officeDocument/2006/relationships/tags" Target="../tags/tag267.xml"/><Relationship Id="rId27" Type="http://schemas.openxmlformats.org/officeDocument/2006/relationships/tags" Target="../tags/tag266.xml"/><Relationship Id="rId26" Type="http://schemas.openxmlformats.org/officeDocument/2006/relationships/tags" Target="../tags/tag265.xml"/><Relationship Id="rId25" Type="http://schemas.openxmlformats.org/officeDocument/2006/relationships/tags" Target="../tags/tag264.xml"/><Relationship Id="rId24" Type="http://schemas.openxmlformats.org/officeDocument/2006/relationships/tags" Target="../tags/tag263.xml"/><Relationship Id="rId23" Type="http://schemas.openxmlformats.org/officeDocument/2006/relationships/tags" Target="../tags/tag262.xml"/><Relationship Id="rId22" Type="http://schemas.openxmlformats.org/officeDocument/2006/relationships/tags" Target="../tags/tag261.xml"/><Relationship Id="rId21" Type="http://schemas.openxmlformats.org/officeDocument/2006/relationships/tags" Target="../tags/tag260.xml"/><Relationship Id="rId20" Type="http://schemas.openxmlformats.org/officeDocument/2006/relationships/tags" Target="../tags/tag259.xml"/><Relationship Id="rId2" Type="http://schemas.openxmlformats.org/officeDocument/2006/relationships/tags" Target="../tags/tag241.xml"/><Relationship Id="rId19" Type="http://schemas.openxmlformats.org/officeDocument/2006/relationships/tags" Target="../tags/tag258.xml"/><Relationship Id="rId18" Type="http://schemas.openxmlformats.org/officeDocument/2006/relationships/tags" Target="../tags/tag257.xml"/><Relationship Id="rId17" Type="http://schemas.openxmlformats.org/officeDocument/2006/relationships/tags" Target="../tags/tag256.xml"/><Relationship Id="rId16" Type="http://schemas.openxmlformats.org/officeDocument/2006/relationships/tags" Target="../tags/tag255.xml"/><Relationship Id="rId15" Type="http://schemas.openxmlformats.org/officeDocument/2006/relationships/tags" Target="../tags/tag254.xml"/><Relationship Id="rId14" Type="http://schemas.openxmlformats.org/officeDocument/2006/relationships/tags" Target="../tags/tag253.xml"/><Relationship Id="rId13" Type="http://schemas.openxmlformats.org/officeDocument/2006/relationships/tags" Target="../tags/tag252.xml"/><Relationship Id="rId12" Type="http://schemas.openxmlformats.org/officeDocument/2006/relationships/tags" Target="../tags/tag251.xml"/><Relationship Id="rId11" Type="http://schemas.openxmlformats.org/officeDocument/2006/relationships/tags" Target="../tags/tag250.xml"/><Relationship Id="rId10" Type="http://schemas.openxmlformats.org/officeDocument/2006/relationships/tags" Target="../tags/tag249.xml"/><Relationship Id="rId1" Type="http://schemas.openxmlformats.org/officeDocument/2006/relationships/tags" Target="../tags/tag240.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8.xml"/></Relationships>
</file>

<file path=ppt/slides/_rels/slide38.xml.rels><?xml version="1.0" encoding="UTF-8" standalone="yes"?>
<Relationships xmlns="http://schemas.openxmlformats.org/package/2006/relationships"><Relationship Id="rId9" Type="http://schemas.openxmlformats.org/officeDocument/2006/relationships/tags" Target="../tags/tag276.xml"/><Relationship Id="rId8" Type="http://schemas.openxmlformats.org/officeDocument/2006/relationships/tags" Target="../tags/tag275.xml"/><Relationship Id="rId7" Type="http://schemas.openxmlformats.org/officeDocument/2006/relationships/tags" Target="../tags/tag274.xml"/><Relationship Id="rId6" Type="http://schemas.openxmlformats.org/officeDocument/2006/relationships/tags" Target="../tags/tag273.xml"/><Relationship Id="rId5" Type="http://schemas.openxmlformats.org/officeDocument/2006/relationships/tags" Target="../tags/tag272.xml"/><Relationship Id="rId4" Type="http://schemas.openxmlformats.org/officeDocument/2006/relationships/tags" Target="../tags/tag271.xml"/><Relationship Id="rId32" Type="http://schemas.openxmlformats.org/officeDocument/2006/relationships/notesSlide" Target="../notesSlides/notesSlide38.xml"/><Relationship Id="rId31" Type="http://schemas.openxmlformats.org/officeDocument/2006/relationships/slideLayout" Target="../slideLayouts/slideLayout18.xml"/><Relationship Id="rId30" Type="http://schemas.microsoft.com/office/2007/relationships/hdphoto" Target="../media/image2.wdp"/><Relationship Id="rId3" Type="http://schemas.openxmlformats.org/officeDocument/2006/relationships/tags" Target="../tags/tag270.xml"/><Relationship Id="rId29" Type="http://schemas.openxmlformats.org/officeDocument/2006/relationships/image" Target="../media/image1.png"/><Relationship Id="rId28" Type="http://schemas.openxmlformats.org/officeDocument/2006/relationships/tags" Target="../tags/tag295.xml"/><Relationship Id="rId27" Type="http://schemas.openxmlformats.org/officeDocument/2006/relationships/tags" Target="../tags/tag294.xml"/><Relationship Id="rId26" Type="http://schemas.openxmlformats.org/officeDocument/2006/relationships/tags" Target="../tags/tag293.xml"/><Relationship Id="rId25" Type="http://schemas.openxmlformats.org/officeDocument/2006/relationships/tags" Target="../tags/tag292.xml"/><Relationship Id="rId24" Type="http://schemas.openxmlformats.org/officeDocument/2006/relationships/tags" Target="../tags/tag291.xml"/><Relationship Id="rId23" Type="http://schemas.openxmlformats.org/officeDocument/2006/relationships/tags" Target="../tags/tag290.xml"/><Relationship Id="rId22" Type="http://schemas.openxmlformats.org/officeDocument/2006/relationships/tags" Target="../tags/tag289.xml"/><Relationship Id="rId21" Type="http://schemas.openxmlformats.org/officeDocument/2006/relationships/tags" Target="../tags/tag288.xml"/><Relationship Id="rId20" Type="http://schemas.openxmlformats.org/officeDocument/2006/relationships/tags" Target="../tags/tag287.xml"/><Relationship Id="rId2" Type="http://schemas.openxmlformats.org/officeDocument/2006/relationships/tags" Target="../tags/tag269.xml"/><Relationship Id="rId19" Type="http://schemas.openxmlformats.org/officeDocument/2006/relationships/tags" Target="../tags/tag286.xml"/><Relationship Id="rId18" Type="http://schemas.openxmlformats.org/officeDocument/2006/relationships/tags" Target="../tags/tag285.xml"/><Relationship Id="rId17" Type="http://schemas.openxmlformats.org/officeDocument/2006/relationships/tags" Target="../tags/tag284.xml"/><Relationship Id="rId16" Type="http://schemas.openxmlformats.org/officeDocument/2006/relationships/tags" Target="../tags/tag283.xml"/><Relationship Id="rId15" Type="http://schemas.openxmlformats.org/officeDocument/2006/relationships/tags" Target="../tags/tag282.xml"/><Relationship Id="rId14" Type="http://schemas.openxmlformats.org/officeDocument/2006/relationships/tags" Target="../tags/tag281.xml"/><Relationship Id="rId13" Type="http://schemas.openxmlformats.org/officeDocument/2006/relationships/tags" Target="../tags/tag280.xml"/><Relationship Id="rId12" Type="http://schemas.openxmlformats.org/officeDocument/2006/relationships/tags" Target="../tags/tag279.xml"/><Relationship Id="rId11" Type="http://schemas.openxmlformats.org/officeDocument/2006/relationships/tags" Target="../tags/tag278.xml"/><Relationship Id="rId10" Type="http://schemas.openxmlformats.org/officeDocument/2006/relationships/tags" Target="../tags/tag277.xml"/><Relationship Id="rId1" Type="http://schemas.openxmlformats.org/officeDocument/2006/relationships/tags" Target="../tags/tag268.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18.xml"/><Relationship Id="rId1" Type="http://schemas.openxmlformats.org/officeDocument/2006/relationships/image" Target="../media/image45.png"/></Relationships>
</file>

<file path=ppt/slides/_rels/slide4.xml.rels><?xml version="1.0" encoding="UTF-8" standalone="yes"?>
<Relationships xmlns="http://schemas.openxmlformats.org/package/2006/relationships"><Relationship Id="rId9" Type="http://schemas.openxmlformats.org/officeDocument/2006/relationships/tags" Target="../tags/tag21.xml"/><Relationship Id="rId8" Type="http://schemas.openxmlformats.org/officeDocument/2006/relationships/tags" Target="../tags/tag20.xml"/><Relationship Id="rId7" Type="http://schemas.openxmlformats.org/officeDocument/2006/relationships/tags" Target="../tags/tag19.xml"/><Relationship Id="rId6" Type="http://schemas.openxmlformats.org/officeDocument/2006/relationships/tags" Target="../tags/tag18.xml"/><Relationship Id="rId5" Type="http://schemas.openxmlformats.org/officeDocument/2006/relationships/tags" Target="../tags/tag17.xml"/><Relationship Id="rId4" Type="http://schemas.openxmlformats.org/officeDocument/2006/relationships/tags" Target="../tags/tag16.xml"/><Relationship Id="rId32" Type="http://schemas.openxmlformats.org/officeDocument/2006/relationships/notesSlide" Target="../notesSlides/notesSlide4.xml"/><Relationship Id="rId31" Type="http://schemas.openxmlformats.org/officeDocument/2006/relationships/slideLayout" Target="../slideLayouts/slideLayout18.xml"/><Relationship Id="rId30" Type="http://schemas.microsoft.com/office/2007/relationships/hdphoto" Target="../media/image2.wdp"/><Relationship Id="rId3" Type="http://schemas.openxmlformats.org/officeDocument/2006/relationships/tags" Target="../tags/tag15.xml"/><Relationship Id="rId29" Type="http://schemas.openxmlformats.org/officeDocument/2006/relationships/image" Target="../media/image1.png"/><Relationship Id="rId28" Type="http://schemas.openxmlformats.org/officeDocument/2006/relationships/tags" Target="../tags/tag40.xml"/><Relationship Id="rId27" Type="http://schemas.openxmlformats.org/officeDocument/2006/relationships/tags" Target="../tags/tag39.xml"/><Relationship Id="rId26" Type="http://schemas.openxmlformats.org/officeDocument/2006/relationships/tags" Target="../tags/tag38.xml"/><Relationship Id="rId25" Type="http://schemas.openxmlformats.org/officeDocument/2006/relationships/tags" Target="../tags/tag37.xml"/><Relationship Id="rId24" Type="http://schemas.openxmlformats.org/officeDocument/2006/relationships/tags" Target="../tags/tag36.xml"/><Relationship Id="rId23" Type="http://schemas.openxmlformats.org/officeDocument/2006/relationships/tags" Target="../tags/tag35.xml"/><Relationship Id="rId22" Type="http://schemas.openxmlformats.org/officeDocument/2006/relationships/tags" Target="../tags/tag34.xml"/><Relationship Id="rId21" Type="http://schemas.openxmlformats.org/officeDocument/2006/relationships/tags" Target="../tags/tag33.xml"/><Relationship Id="rId20" Type="http://schemas.openxmlformats.org/officeDocument/2006/relationships/tags" Target="../tags/tag32.xml"/><Relationship Id="rId2" Type="http://schemas.openxmlformats.org/officeDocument/2006/relationships/tags" Target="../tags/tag14.xml"/><Relationship Id="rId19" Type="http://schemas.openxmlformats.org/officeDocument/2006/relationships/tags" Target="../tags/tag31.xml"/><Relationship Id="rId18" Type="http://schemas.openxmlformats.org/officeDocument/2006/relationships/tags" Target="../tags/tag30.xml"/><Relationship Id="rId17" Type="http://schemas.openxmlformats.org/officeDocument/2006/relationships/tags" Target="../tags/tag29.xml"/><Relationship Id="rId16" Type="http://schemas.openxmlformats.org/officeDocument/2006/relationships/tags" Target="../tags/tag28.xml"/><Relationship Id="rId15" Type="http://schemas.openxmlformats.org/officeDocument/2006/relationships/tags" Target="../tags/tag27.xml"/><Relationship Id="rId14" Type="http://schemas.openxmlformats.org/officeDocument/2006/relationships/tags" Target="../tags/tag26.xml"/><Relationship Id="rId13" Type="http://schemas.openxmlformats.org/officeDocument/2006/relationships/tags" Target="../tags/tag25.xml"/><Relationship Id="rId12" Type="http://schemas.openxmlformats.org/officeDocument/2006/relationships/tags" Target="../tags/tag24.xml"/><Relationship Id="rId11" Type="http://schemas.openxmlformats.org/officeDocument/2006/relationships/tags" Target="../tags/tag23.xml"/><Relationship Id="rId10" Type="http://schemas.openxmlformats.org/officeDocument/2006/relationships/tags" Target="../tags/tag22.xml"/><Relationship Id="rId1" Type="http://schemas.openxmlformats.org/officeDocument/2006/relationships/tags" Target="../tags/tag13.xml"/></Relationships>
</file>

<file path=ppt/slides/_rels/slide40.xml.rels><?xml version="1.0" encoding="UTF-8" standalone="yes"?>
<Relationships xmlns="http://schemas.openxmlformats.org/package/2006/relationships"><Relationship Id="rId9" Type="http://schemas.openxmlformats.org/officeDocument/2006/relationships/notesSlide" Target="../notesSlides/notesSlide40.xml"/><Relationship Id="rId8" Type="http://schemas.openxmlformats.org/officeDocument/2006/relationships/slideLayout" Target="../slideLayouts/slideLayout18.xml"/><Relationship Id="rId7" Type="http://schemas.openxmlformats.org/officeDocument/2006/relationships/image" Target="../media/image52.png"/><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image" Target="../media/image46.png"/></Relationships>
</file>

<file path=ppt/slides/_rels/slide41.xml.rels><?xml version="1.0" encoding="UTF-8" standalone="yes"?>
<Relationships xmlns="http://schemas.openxmlformats.org/package/2006/relationships"><Relationship Id="rId9" Type="http://schemas.openxmlformats.org/officeDocument/2006/relationships/notesSlide" Target="../notesSlides/notesSlide41.xml"/><Relationship Id="rId8" Type="http://schemas.openxmlformats.org/officeDocument/2006/relationships/slideLayout" Target="../slideLayouts/slideLayout18.xml"/><Relationship Id="rId7" Type="http://schemas.openxmlformats.org/officeDocument/2006/relationships/image" Target="../media/image60.png"/><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image" Target="../media/image54.pn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18.xml"/><Relationship Id="rId1" Type="http://schemas.openxmlformats.org/officeDocument/2006/relationships/image" Target="../media/image61.png"/></Relationships>
</file>

<file path=ppt/slides/_rels/slide43.xml.rels><?xml version="1.0" encoding="UTF-8" standalone="yes"?>
<Relationships xmlns="http://schemas.openxmlformats.org/package/2006/relationships"><Relationship Id="rId6" Type="http://schemas.openxmlformats.org/officeDocument/2006/relationships/notesSlide" Target="../notesSlides/notesSlide43.xml"/><Relationship Id="rId5" Type="http://schemas.openxmlformats.org/officeDocument/2006/relationships/slideLayout" Target="../slideLayouts/slideLayout18.xml"/><Relationship Id="rId4" Type="http://schemas.microsoft.com/office/2007/relationships/hdphoto" Target="../media/image2.wdp"/><Relationship Id="rId3" Type="http://schemas.openxmlformats.org/officeDocument/2006/relationships/image" Target="../media/image1.png"/><Relationship Id="rId2" Type="http://schemas.openxmlformats.org/officeDocument/2006/relationships/tags" Target="../tags/tag297.xml"/><Relationship Id="rId1" Type="http://schemas.openxmlformats.org/officeDocument/2006/relationships/tags" Target="../tags/tag296.xml"/></Relationships>
</file>

<file path=ppt/slides/_rels/slide44.xml.rels><?xml version="1.0" encoding="UTF-8" standalone="yes"?>
<Relationships xmlns="http://schemas.openxmlformats.org/package/2006/relationships"><Relationship Id="rId6" Type="http://schemas.openxmlformats.org/officeDocument/2006/relationships/notesSlide" Target="../notesSlides/notesSlide44.xml"/><Relationship Id="rId5" Type="http://schemas.openxmlformats.org/officeDocument/2006/relationships/slideLayout" Target="../slideLayouts/slideLayout18.xml"/><Relationship Id="rId4" Type="http://schemas.openxmlformats.org/officeDocument/2006/relationships/image" Target="../media/image63.png"/><Relationship Id="rId3" Type="http://schemas.openxmlformats.org/officeDocument/2006/relationships/image" Target="../media/image62.png"/><Relationship Id="rId2" Type="http://schemas.openxmlformats.org/officeDocument/2006/relationships/tags" Target="../tags/tag299.xml"/><Relationship Id="rId1" Type="http://schemas.openxmlformats.org/officeDocument/2006/relationships/tags" Target="../tags/tag298.xml"/></Relationships>
</file>

<file path=ppt/slides/_rels/slide45.xml.rels><?xml version="1.0" encoding="UTF-8" standalone="yes"?>
<Relationships xmlns="http://schemas.openxmlformats.org/package/2006/relationships"><Relationship Id="rId7" Type="http://schemas.openxmlformats.org/officeDocument/2006/relationships/notesSlide" Target="../notesSlides/notesSlide45.xml"/><Relationship Id="rId6" Type="http://schemas.openxmlformats.org/officeDocument/2006/relationships/slideLayout" Target="../slideLayouts/slideLayout18.xml"/><Relationship Id="rId5" Type="http://schemas.openxmlformats.org/officeDocument/2006/relationships/image" Target="../media/image66.png"/><Relationship Id="rId4" Type="http://schemas.openxmlformats.org/officeDocument/2006/relationships/image" Target="../media/image65.png"/><Relationship Id="rId3" Type="http://schemas.openxmlformats.org/officeDocument/2006/relationships/image" Target="../media/image64.png"/><Relationship Id="rId2" Type="http://schemas.openxmlformats.org/officeDocument/2006/relationships/tags" Target="../tags/tag301.xml"/><Relationship Id="rId1" Type="http://schemas.openxmlformats.org/officeDocument/2006/relationships/tags" Target="../tags/tag300.xml"/></Relationships>
</file>

<file path=ppt/slides/_rels/slide46.xml.rels><?xml version="1.0" encoding="UTF-8" standalone="yes"?>
<Relationships xmlns="http://schemas.openxmlformats.org/package/2006/relationships"><Relationship Id="rId5" Type="http://schemas.openxmlformats.org/officeDocument/2006/relationships/notesSlide" Target="../notesSlides/notesSlide46.xml"/><Relationship Id="rId4" Type="http://schemas.openxmlformats.org/officeDocument/2006/relationships/slideLayout" Target="../slideLayouts/slideLayout18.xml"/><Relationship Id="rId3" Type="http://schemas.microsoft.com/office/2007/relationships/hdphoto" Target="../media/image2.wdp"/><Relationship Id="rId2" Type="http://schemas.openxmlformats.org/officeDocument/2006/relationships/image" Target="../media/image1.png"/><Relationship Id="rId1" Type="http://schemas.openxmlformats.org/officeDocument/2006/relationships/tags" Target="../tags/tag30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8.xml"/></Relationships>
</file>

<file path=ppt/slides/_rels/slide48.xml.rels><?xml version="1.0" encoding="UTF-8" standalone="yes"?>
<Relationships xmlns="http://schemas.openxmlformats.org/package/2006/relationships"><Relationship Id="rId4" Type="http://schemas.openxmlformats.org/officeDocument/2006/relationships/notesSlide" Target="../notesSlides/notesSlide48.xml"/><Relationship Id="rId3" Type="http://schemas.openxmlformats.org/officeDocument/2006/relationships/slideLayout" Target="../slideLayouts/slideLayout13.xml"/><Relationship Id="rId2" Type="http://schemas.microsoft.com/office/2007/relationships/hdphoto" Target="../media/image2.wdp"/><Relationship Id="rId1" Type="http://schemas.openxmlformats.org/officeDocument/2006/relationships/image" Target="../media/image1.png"/></Relationships>
</file>

<file path=ppt/slides/_rels/slide49.xml.rels><?xml version="1.0" encoding="UTF-8" standalone="yes"?>
<Relationships xmlns="http://schemas.openxmlformats.org/package/2006/relationships"><Relationship Id="rId9" Type="http://schemas.openxmlformats.org/officeDocument/2006/relationships/tags" Target="../tags/tag311.xml"/><Relationship Id="rId8" Type="http://schemas.openxmlformats.org/officeDocument/2006/relationships/tags" Target="../tags/tag310.xml"/><Relationship Id="rId7" Type="http://schemas.openxmlformats.org/officeDocument/2006/relationships/tags" Target="../tags/tag309.xml"/><Relationship Id="rId6" Type="http://schemas.openxmlformats.org/officeDocument/2006/relationships/tags" Target="../tags/tag308.xml"/><Relationship Id="rId5" Type="http://schemas.openxmlformats.org/officeDocument/2006/relationships/tags" Target="../tags/tag307.xml"/><Relationship Id="rId4" Type="http://schemas.openxmlformats.org/officeDocument/2006/relationships/tags" Target="../tags/tag306.xml"/><Relationship Id="rId32" Type="http://schemas.openxmlformats.org/officeDocument/2006/relationships/notesSlide" Target="../notesSlides/notesSlide49.xml"/><Relationship Id="rId31" Type="http://schemas.openxmlformats.org/officeDocument/2006/relationships/slideLayout" Target="../slideLayouts/slideLayout18.xml"/><Relationship Id="rId30" Type="http://schemas.microsoft.com/office/2007/relationships/hdphoto" Target="../media/image2.wdp"/><Relationship Id="rId3" Type="http://schemas.openxmlformats.org/officeDocument/2006/relationships/tags" Target="../tags/tag305.xml"/><Relationship Id="rId29" Type="http://schemas.openxmlformats.org/officeDocument/2006/relationships/image" Target="../media/image1.png"/><Relationship Id="rId28" Type="http://schemas.openxmlformats.org/officeDocument/2006/relationships/tags" Target="../tags/tag330.xml"/><Relationship Id="rId27" Type="http://schemas.openxmlformats.org/officeDocument/2006/relationships/tags" Target="../tags/tag329.xml"/><Relationship Id="rId26" Type="http://schemas.openxmlformats.org/officeDocument/2006/relationships/tags" Target="../tags/tag328.xml"/><Relationship Id="rId25" Type="http://schemas.openxmlformats.org/officeDocument/2006/relationships/tags" Target="../tags/tag327.xml"/><Relationship Id="rId24" Type="http://schemas.openxmlformats.org/officeDocument/2006/relationships/tags" Target="../tags/tag326.xml"/><Relationship Id="rId23" Type="http://schemas.openxmlformats.org/officeDocument/2006/relationships/tags" Target="../tags/tag325.xml"/><Relationship Id="rId22" Type="http://schemas.openxmlformats.org/officeDocument/2006/relationships/tags" Target="../tags/tag324.xml"/><Relationship Id="rId21" Type="http://schemas.openxmlformats.org/officeDocument/2006/relationships/tags" Target="../tags/tag323.xml"/><Relationship Id="rId20" Type="http://schemas.openxmlformats.org/officeDocument/2006/relationships/tags" Target="../tags/tag322.xml"/><Relationship Id="rId2" Type="http://schemas.openxmlformats.org/officeDocument/2006/relationships/tags" Target="../tags/tag304.xml"/><Relationship Id="rId19" Type="http://schemas.openxmlformats.org/officeDocument/2006/relationships/tags" Target="../tags/tag321.xml"/><Relationship Id="rId18" Type="http://schemas.openxmlformats.org/officeDocument/2006/relationships/tags" Target="../tags/tag320.xml"/><Relationship Id="rId17" Type="http://schemas.openxmlformats.org/officeDocument/2006/relationships/tags" Target="../tags/tag319.xml"/><Relationship Id="rId16" Type="http://schemas.openxmlformats.org/officeDocument/2006/relationships/tags" Target="../tags/tag318.xml"/><Relationship Id="rId15" Type="http://schemas.openxmlformats.org/officeDocument/2006/relationships/tags" Target="../tags/tag317.xml"/><Relationship Id="rId14" Type="http://schemas.openxmlformats.org/officeDocument/2006/relationships/tags" Target="../tags/tag316.xml"/><Relationship Id="rId13" Type="http://schemas.openxmlformats.org/officeDocument/2006/relationships/tags" Target="../tags/tag315.xml"/><Relationship Id="rId12" Type="http://schemas.openxmlformats.org/officeDocument/2006/relationships/tags" Target="../tags/tag314.xml"/><Relationship Id="rId11" Type="http://schemas.openxmlformats.org/officeDocument/2006/relationships/tags" Target="../tags/tag313.xml"/><Relationship Id="rId10" Type="http://schemas.openxmlformats.org/officeDocument/2006/relationships/tags" Target="../tags/tag312.xml"/><Relationship Id="rId1" Type="http://schemas.openxmlformats.org/officeDocument/2006/relationships/tags" Target="../tags/tag303.xml"/></Relationships>
</file>

<file path=ppt/slides/_rels/slide5.xml.rels><?xml version="1.0" encoding="UTF-8" standalone="yes"?>
<Relationships xmlns="http://schemas.openxmlformats.org/package/2006/relationships"><Relationship Id="rId9" Type="http://schemas.openxmlformats.org/officeDocument/2006/relationships/tags" Target="../tags/tag49.xml"/><Relationship Id="rId8" Type="http://schemas.openxmlformats.org/officeDocument/2006/relationships/tags" Target="../tags/tag48.xml"/><Relationship Id="rId7" Type="http://schemas.openxmlformats.org/officeDocument/2006/relationships/tags" Target="../tags/tag47.xml"/><Relationship Id="rId6" Type="http://schemas.openxmlformats.org/officeDocument/2006/relationships/tags" Target="../tags/tag46.xml"/><Relationship Id="rId5" Type="http://schemas.openxmlformats.org/officeDocument/2006/relationships/tags" Target="../tags/tag45.xml"/><Relationship Id="rId4" Type="http://schemas.openxmlformats.org/officeDocument/2006/relationships/tags" Target="../tags/tag44.xml"/><Relationship Id="rId32" Type="http://schemas.openxmlformats.org/officeDocument/2006/relationships/notesSlide" Target="../notesSlides/notesSlide5.xml"/><Relationship Id="rId31" Type="http://schemas.openxmlformats.org/officeDocument/2006/relationships/slideLayout" Target="../slideLayouts/slideLayout18.xml"/><Relationship Id="rId30" Type="http://schemas.microsoft.com/office/2007/relationships/hdphoto" Target="../media/image2.wdp"/><Relationship Id="rId3" Type="http://schemas.openxmlformats.org/officeDocument/2006/relationships/tags" Target="../tags/tag43.xml"/><Relationship Id="rId29" Type="http://schemas.openxmlformats.org/officeDocument/2006/relationships/image" Target="../media/image1.png"/><Relationship Id="rId28" Type="http://schemas.openxmlformats.org/officeDocument/2006/relationships/tags" Target="../tags/tag68.xml"/><Relationship Id="rId27" Type="http://schemas.openxmlformats.org/officeDocument/2006/relationships/tags" Target="../tags/tag67.xml"/><Relationship Id="rId26" Type="http://schemas.openxmlformats.org/officeDocument/2006/relationships/tags" Target="../tags/tag66.xml"/><Relationship Id="rId25" Type="http://schemas.openxmlformats.org/officeDocument/2006/relationships/tags" Target="../tags/tag65.xml"/><Relationship Id="rId24" Type="http://schemas.openxmlformats.org/officeDocument/2006/relationships/tags" Target="../tags/tag64.xml"/><Relationship Id="rId23" Type="http://schemas.openxmlformats.org/officeDocument/2006/relationships/tags" Target="../tags/tag63.xml"/><Relationship Id="rId22" Type="http://schemas.openxmlformats.org/officeDocument/2006/relationships/tags" Target="../tags/tag62.xml"/><Relationship Id="rId21" Type="http://schemas.openxmlformats.org/officeDocument/2006/relationships/tags" Target="../tags/tag61.xml"/><Relationship Id="rId20" Type="http://schemas.openxmlformats.org/officeDocument/2006/relationships/tags" Target="../tags/tag60.xml"/><Relationship Id="rId2" Type="http://schemas.openxmlformats.org/officeDocument/2006/relationships/tags" Target="../tags/tag42.xml"/><Relationship Id="rId19" Type="http://schemas.openxmlformats.org/officeDocument/2006/relationships/tags" Target="../tags/tag59.xml"/><Relationship Id="rId18" Type="http://schemas.openxmlformats.org/officeDocument/2006/relationships/tags" Target="../tags/tag58.xml"/><Relationship Id="rId17" Type="http://schemas.openxmlformats.org/officeDocument/2006/relationships/tags" Target="../tags/tag57.xml"/><Relationship Id="rId16" Type="http://schemas.openxmlformats.org/officeDocument/2006/relationships/tags" Target="../tags/tag56.xml"/><Relationship Id="rId15" Type="http://schemas.openxmlformats.org/officeDocument/2006/relationships/tags" Target="../tags/tag55.xml"/><Relationship Id="rId14" Type="http://schemas.openxmlformats.org/officeDocument/2006/relationships/tags" Target="../tags/tag54.xml"/><Relationship Id="rId13" Type="http://schemas.openxmlformats.org/officeDocument/2006/relationships/tags" Target="../tags/tag53.xml"/><Relationship Id="rId12" Type="http://schemas.openxmlformats.org/officeDocument/2006/relationships/tags" Target="../tags/tag52.xml"/><Relationship Id="rId11" Type="http://schemas.openxmlformats.org/officeDocument/2006/relationships/tags" Target="../tags/tag51.xml"/><Relationship Id="rId10" Type="http://schemas.openxmlformats.org/officeDocument/2006/relationships/tags" Target="../tags/tag50.xml"/><Relationship Id="rId1" Type="http://schemas.openxmlformats.org/officeDocument/2006/relationships/tags" Target="../tags/tag41.xml"/></Relationships>
</file>

<file path=ppt/slides/_rels/slide50.xml.rels><?xml version="1.0" encoding="UTF-8" standalone="yes"?>
<Relationships xmlns="http://schemas.openxmlformats.org/package/2006/relationships"><Relationship Id="rId9" Type="http://schemas.openxmlformats.org/officeDocument/2006/relationships/tags" Target="../tags/tag339.xml"/><Relationship Id="rId8" Type="http://schemas.openxmlformats.org/officeDocument/2006/relationships/tags" Target="../tags/tag338.xml"/><Relationship Id="rId7" Type="http://schemas.openxmlformats.org/officeDocument/2006/relationships/tags" Target="../tags/tag337.xml"/><Relationship Id="rId6" Type="http://schemas.openxmlformats.org/officeDocument/2006/relationships/tags" Target="../tags/tag336.xml"/><Relationship Id="rId5" Type="http://schemas.openxmlformats.org/officeDocument/2006/relationships/tags" Target="../tags/tag335.xml"/><Relationship Id="rId4" Type="http://schemas.openxmlformats.org/officeDocument/2006/relationships/tags" Target="../tags/tag334.xml"/><Relationship Id="rId32" Type="http://schemas.openxmlformats.org/officeDocument/2006/relationships/notesSlide" Target="../notesSlides/notesSlide50.xml"/><Relationship Id="rId31" Type="http://schemas.openxmlformats.org/officeDocument/2006/relationships/slideLayout" Target="../slideLayouts/slideLayout18.xml"/><Relationship Id="rId30" Type="http://schemas.microsoft.com/office/2007/relationships/hdphoto" Target="../media/image2.wdp"/><Relationship Id="rId3" Type="http://schemas.openxmlformats.org/officeDocument/2006/relationships/tags" Target="../tags/tag333.xml"/><Relationship Id="rId29" Type="http://schemas.openxmlformats.org/officeDocument/2006/relationships/image" Target="../media/image1.png"/><Relationship Id="rId28" Type="http://schemas.openxmlformats.org/officeDocument/2006/relationships/tags" Target="../tags/tag358.xml"/><Relationship Id="rId27" Type="http://schemas.openxmlformats.org/officeDocument/2006/relationships/tags" Target="../tags/tag357.xml"/><Relationship Id="rId26" Type="http://schemas.openxmlformats.org/officeDocument/2006/relationships/tags" Target="../tags/tag356.xml"/><Relationship Id="rId25" Type="http://schemas.openxmlformats.org/officeDocument/2006/relationships/tags" Target="../tags/tag355.xml"/><Relationship Id="rId24" Type="http://schemas.openxmlformats.org/officeDocument/2006/relationships/tags" Target="../tags/tag354.xml"/><Relationship Id="rId23" Type="http://schemas.openxmlformats.org/officeDocument/2006/relationships/tags" Target="../tags/tag353.xml"/><Relationship Id="rId22" Type="http://schemas.openxmlformats.org/officeDocument/2006/relationships/tags" Target="../tags/tag352.xml"/><Relationship Id="rId21" Type="http://schemas.openxmlformats.org/officeDocument/2006/relationships/tags" Target="../tags/tag351.xml"/><Relationship Id="rId20" Type="http://schemas.openxmlformats.org/officeDocument/2006/relationships/tags" Target="../tags/tag350.xml"/><Relationship Id="rId2" Type="http://schemas.openxmlformats.org/officeDocument/2006/relationships/tags" Target="../tags/tag332.xml"/><Relationship Id="rId19" Type="http://schemas.openxmlformats.org/officeDocument/2006/relationships/tags" Target="../tags/tag349.xml"/><Relationship Id="rId18" Type="http://schemas.openxmlformats.org/officeDocument/2006/relationships/tags" Target="../tags/tag348.xml"/><Relationship Id="rId17" Type="http://schemas.openxmlformats.org/officeDocument/2006/relationships/tags" Target="../tags/tag347.xml"/><Relationship Id="rId16" Type="http://schemas.openxmlformats.org/officeDocument/2006/relationships/tags" Target="../tags/tag346.xml"/><Relationship Id="rId15" Type="http://schemas.openxmlformats.org/officeDocument/2006/relationships/tags" Target="../tags/tag345.xml"/><Relationship Id="rId14" Type="http://schemas.openxmlformats.org/officeDocument/2006/relationships/tags" Target="../tags/tag344.xml"/><Relationship Id="rId13" Type="http://schemas.openxmlformats.org/officeDocument/2006/relationships/tags" Target="../tags/tag343.xml"/><Relationship Id="rId12" Type="http://schemas.openxmlformats.org/officeDocument/2006/relationships/tags" Target="../tags/tag342.xml"/><Relationship Id="rId11" Type="http://schemas.openxmlformats.org/officeDocument/2006/relationships/tags" Target="../tags/tag341.xml"/><Relationship Id="rId10" Type="http://schemas.openxmlformats.org/officeDocument/2006/relationships/tags" Target="../tags/tag340.xml"/><Relationship Id="rId1" Type="http://schemas.openxmlformats.org/officeDocument/2006/relationships/tags" Target="../tags/tag33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8.xml"/></Relationships>
</file>

<file path=ppt/slides/_rels/slide52.xml.rels><?xml version="1.0" encoding="UTF-8" standalone="yes"?>
<Relationships xmlns="http://schemas.openxmlformats.org/package/2006/relationships"><Relationship Id="rId9" Type="http://schemas.openxmlformats.org/officeDocument/2006/relationships/tags" Target="../tags/tag367.xml"/><Relationship Id="rId8" Type="http://schemas.openxmlformats.org/officeDocument/2006/relationships/tags" Target="../tags/tag366.xml"/><Relationship Id="rId7" Type="http://schemas.openxmlformats.org/officeDocument/2006/relationships/tags" Target="../tags/tag365.xml"/><Relationship Id="rId6" Type="http://schemas.openxmlformats.org/officeDocument/2006/relationships/tags" Target="../tags/tag364.xml"/><Relationship Id="rId5" Type="http://schemas.openxmlformats.org/officeDocument/2006/relationships/tags" Target="../tags/tag363.xml"/><Relationship Id="rId4" Type="http://schemas.openxmlformats.org/officeDocument/2006/relationships/tags" Target="../tags/tag362.xml"/><Relationship Id="rId32" Type="http://schemas.openxmlformats.org/officeDocument/2006/relationships/notesSlide" Target="../notesSlides/notesSlide52.xml"/><Relationship Id="rId31" Type="http://schemas.openxmlformats.org/officeDocument/2006/relationships/slideLayout" Target="../slideLayouts/slideLayout18.xml"/><Relationship Id="rId30" Type="http://schemas.microsoft.com/office/2007/relationships/hdphoto" Target="../media/image2.wdp"/><Relationship Id="rId3" Type="http://schemas.openxmlformats.org/officeDocument/2006/relationships/tags" Target="../tags/tag361.xml"/><Relationship Id="rId29" Type="http://schemas.openxmlformats.org/officeDocument/2006/relationships/image" Target="../media/image1.png"/><Relationship Id="rId28" Type="http://schemas.openxmlformats.org/officeDocument/2006/relationships/tags" Target="../tags/tag386.xml"/><Relationship Id="rId27" Type="http://schemas.openxmlformats.org/officeDocument/2006/relationships/tags" Target="../tags/tag385.xml"/><Relationship Id="rId26" Type="http://schemas.openxmlformats.org/officeDocument/2006/relationships/tags" Target="../tags/tag384.xml"/><Relationship Id="rId25" Type="http://schemas.openxmlformats.org/officeDocument/2006/relationships/tags" Target="../tags/tag383.xml"/><Relationship Id="rId24" Type="http://schemas.openxmlformats.org/officeDocument/2006/relationships/tags" Target="../tags/tag382.xml"/><Relationship Id="rId23" Type="http://schemas.openxmlformats.org/officeDocument/2006/relationships/tags" Target="../tags/tag381.xml"/><Relationship Id="rId22" Type="http://schemas.openxmlformats.org/officeDocument/2006/relationships/tags" Target="../tags/tag380.xml"/><Relationship Id="rId21" Type="http://schemas.openxmlformats.org/officeDocument/2006/relationships/tags" Target="../tags/tag379.xml"/><Relationship Id="rId20" Type="http://schemas.openxmlformats.org/officeDocument/2006/relationships/tags" Target="../tags/tag378.xml"/><Relationship Id="rId2" Type="http://schemas.openxmlformats.org/officeDocument/2006/relationships/tags" Target="../tags/tag360.xml"/><Relationship Id="rId19" Type="http://schemas.openxmlformats.org/officeDocument/2006/relationships/tags" Target="../tags/tag377.xml"/><Relationship Id="rId18" Type="http://schemas.openxmlformats.org/officeDocument/2006/relationships/tags" Target="../tags/tag376.xml"/><Relationship Id="rId17" Type="http://schemas.openxmlformats.org/officeDocument/2006/relationships/tags" Target="../tags/tag375.xml"/><Relationship Id="rId16" Type="http://schemas.openxmlformats.org/officeDocument/2006/relationships/tags" Target="../tags/tag374.xml"/><Relationship Id="rId15" Type="http://schemas.openxmlformats.org/officeDocument/2006/relationships/tags" Target="../tags/tag373.xml"/><Relationship Id="rId14" Type="http://schemas.openxmlformats.org/officeDocument/2006/relationships/tags" Target="../tags/tag372.xml"/><Relationship Id="rId13" Type="http://schemas.openxmlformats.org/officeDocument/2006/relationships/tags" Target="../tags/tag371.xml"/><Relationship Id="rId12" Type="http://schemas.openxmlformats.org/officeDocument/2006/relationships/tags" Target="../tags/tag370.xml"/><Relationship Id="rId11" Type="http://schemas.openxmlformats.org/officeDocument/2006/relationships/tags" Target="../tags/tag369.xml"/><Relationship Id="rId10" Type="http://schemas.openxmlformats.org/officeDocument/2006/relationships/tags" Target="../tags/tag368.xml"/><Relationship Id="rId1" Type="http://schemas.openxmlformats.org/officeDocument/2006/relationships/tags" Target="../tags/tag359.xml"/></Relationships>
</file>

<file path=ppt/slides/_rels/slide53.xml.rels><?xml version="1.0" encoding="UTF-8" standalone="yes"?>
<Relationships xmlns="http://schemas.openxmlformats.org/package/2006/relationships"><Relationship Id="rId6" Type="http://schemas.openxmlformats.org/officeDocument/2006/relationships/notesSlide" Target="../notesSlides/notesSlide53.xml"/><Relationship Id="rId5" Type="http://schemas.openxmlformats.org/officeDocument/2006/relationships/slideLayout" Target="../slideLayouts/slideLayout18.xml"/><Relationship Id="rId4" Type="http://schemas.openxmlformats.org/officeDocument/2006/relationships/image" Target="../media/image70.png"/><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image" Target="../media/image67.png"/></Relationships>
</file>

<file path=ppt/slides/_rels/slide54.xml.rels><?xml version="1.0" encoding="UTF-8" standalone="yes"?>
<Relationships xmlns="http://schemas.openxmlformats.org/package/2006/relationships"><Relationship Id="rId9" Type="http://schemas.openxmlformats.org/officeDocument/2006/relationships/tags" Target="../tags/tag392.xml"/><Relationship Id="rId8" Type="http://schemas.openxmlformats.org/officeDocument/2006/relationships/image" Target="../media/image73.png"/><Relationship Id="rId7" Type="http://schemas.openxmlformats.org/officeDocument/2006/relationships/tags" Target="../tags/tag391.xml"/><Relationship Id="rId6" Type="http://schemas.openxmlformats.org/officeDocument/2006/relationships/tags" Target="../tags/tag390.xml"/><Relationship Id="rId5" Type="http://schemas.openxmlformats.org/officeDocument/2006/relationships/image" Target="../media/image72.png"/><Relationship Id="rId4" Type="http://schemas.openxmlformats.org/officeDocument/2006/relationships/tags" Target="../tags/tag389.xml"/><Relationship Id="rId3" Type="http://schemas.openxmlformats.org/officeDocument/2006/relationships/image" Target="../media/image71.png"/><Relationship Id="rId2" Type="http://schemas.openxmlformats.org/officeDocument/2006/relationships/tags" Target="../tags/tag388.xml"/><Relationship Id="rId14" Type="http://schemas.openxmlformats.org/officeDocument/2006/relationships/notesSlide" Target="../notesSlides/notesSlide54.xml"/><Relationship Id="rId13" Type="http://schemas.openxmlformats.org/officeDocument/2006/relationships/slideLayout" Target="../slideLayouts/slideLayout18.xml"/><Relationship Id="rId12" Type="http://schemas.openxmlformats.org/officeDocument/2006/relationships/image" Target="../media/image74.png"/><Relationship Id="rId11" Type="http://schemas.openxmlformats.org/officeDocument/2006/relationships/tags" Target="../tags/tag394.xml"/><Relationship Id="rId10" Type="http://schemas.openxmlformats.org/officeDocument/2006/relationships/tags" Target="../tags/tag393.xml"/><Relationship Id="rId1" Type="http://schemas.openxmlformats.org/officeDocument/2006/relationships/tags" Target="../tags/tag387.xml"/></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18.xml"/><Relationship Id="rId1" Type="http://schemas.openxmlformats.org/officeDocument/2006/relationships/image" Target="../media/image75.png"/></Relationships>
</file>

<file path=ppt/slides/_rels/slide56.xml.rels><?xml version="1.0" encoding="UTF-8" standalone="yes"?>
<Relationships xmlns="http://schemas.openxmlformats.org/package/2006/relationships"><Relationship Id="rId6" Type="http://schemas.openxmlformats.org/officeDocument/2006/relationships/notesSlide" Target="../notesSlides/notesSlide56.xml"/><Relationship Id="rId5" Type="http://schemas.openxmlformats.org/officeDocument/2006/relationships/slideLayout" Target="../slideLayouts/slideLayout18.xml"/><Relationship Id="rId4" Type="http://schemas.microsoft.com/office/2007/relationships/hdphoto" Target="../media/image2.wdp"/><Relationship Id="rId3" Type="http://schemas.openxmlformats.org/officeDocument/2006/relationships/image" Target="../media/image1.png"/><Relationship Id="rId2" Type="http://schemas.openxmlformats.org/officeDocument/2006/relationships/tags" Target="../tags/tag396.xml"/><Relationship Id="rId1" Type="http://schemas.openxmlformats.org/officeDocument/2006/relationships/tags" Target="../tags/tag395.xml"/></Relationships>
</file>

<file path=ppt/slides/_rels/slide57.xml.rels><?xml version="1.0" encoding="UTF-8" standalone="yes"?>
<Relationships xmlns="http://schemas.openxmlformats.org/package/2006/relationships"><Relationship Id="rId5" Type="http://schemas.openxmlformats.org/officeDocument/2006/relationships/notesSlide" Target="../notesSlides/notesSlide57.xml"/><Relationship Id="rId4" Type="http://schemas.openxmlformats.org/officeDocument/2006/relationships/slideLayout" Target="../slideLayouts/slideLayout18.xml"/><Relationship Id="rId3" Type="http://schemas.openxmlformats.org/officeDocument/2006/relationships/image" Target="../media/image76.png"/><Relationship Id="rId2" Type="http://schemas.openxmlformats.org/officeDocument/2006/relationships/tags" Target="../tags/tag398.xml"/><Relationship Id="rId1" Type="http://schemas.openxmlformats.org/officeDocument/2006/relationships/tags" Target="../tags/tag397.xml"/></Relationships>
</file>

<file path=ppt/slides/_rels/slide58.xml.rels><?xml version="1.0" encoding="UTF-8" standalone="yes"?>
<Relationships xmlns="http://schemas.openxmlformats.org/package/2006/relationships"><Relationship Id="rId6" Type="http://schemas.openxmlformats.org/officeDocument/2006/relationships/notesSlide" Target="../notesSlides/notesSlide58.xml"/><Relationship Id="rId5" Type="http://schemas.openxmlformats.org/officeDocument/2006/relationships/slideLayout" Target="../slideLayouts/slideLayout18.xml"/><Relationship Id="rId4" Type="http://schemas.openxmlformats.org/officeDocument/2006/relationships/image" Target="../media/image78.png"/><Relationship Id="rId3" Type="http://schemas.openxmlformats.org/officeDocument/2006/relationships/image" Target="../media/image77.png"/><Relationship Id="rId2" Type="http://schemas.openxmlformats.org/officeDocument/2006/relationships/tags" Target="../tags/tag400.xml"/><Relationship Id="rId1" Type="http://schemas.openxmlformats.org/officeDocument/2006/relationships/tags" Target="../tags/tag399.xml"/></Relationships>
</file>

<file path=ppt/slides/_rels/slide59.xml.rels><?xml version="1.0" encoding="UTF-8" standalone="yes"?>
<Relationships xmlns="http://schemas.openxmlformats.org/package/2006/relationships"><Relationship Id="rId5" Type="http://schemas.openxmlformats.org/officeDocument/2006/relationships/notesSlide" Target="../notesSlides/notesSlide59.xml"/><Relationship Id="rId4" Type="http://schemas.openxmlformats.org/officeDocument/2006/relationships/slideLayout" Target="../slideLayouts/slideLayout18.xml"/><Relationship Id="rId3" Type="http://schemas.microsoft.com/office/2007/relationships/hdphoto" Target="../media/image2.wdp"/><Relationship Id="rId2" Type="http://schemas.openxmlformats.org/officeDocument/2006/relationships/image" Target="../media/image1.png"/><Relationship Id="rId1" Type="http://schemas.openxmlformats.org/officeDocument/2006/relationships/tags" Target="../tags/tag40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8.xml"/></Relationships>
</file>

<file path=ppt/slides/_rels/slide61.xml.rels><?xml version="1.0" encoding="UTF-8" standalone="yes"?>
<Relationships xmlns="http://schemas.openxmlformats.org/package/2006/relationships"><Relationship Id="rId4" Type="http://schemas.openxmlformats.org/officeDocument/2006/relationships/notesSlide" Target="../notesSlides/notesSlide61.xml"/><Relationship Id="rId3" Type="http://schemas.openxmlformats.org/officeDocument/2006/relationships/slideLayout" Target="../slideLayouts/slideLayout13.xml"/><Relationship Id="rId2" Type="http://schemas.microsoft.com/office/2007/relationships/hdphoto" Target="../media/image2.wdp"/><Relationship Id="rId1" Type="http://schemas.openxmlformats.org/officeDocument/2006/relationships/image" Target="../media/image1.png"/></Relationships>
</file>

<file path=ppt/slides/_rels/slide62.xml.rels><?xml version="1.0" encoding="UTF-8" standalone="yes"?>
<Relationships xmlns="http://schemas.openxmlformats.org/package/2006/relationships"><Relationship Id="rId9" Type="http://schemas.openxmlformats.org/officeDocument/2006/relationships/tags" Target="../tags/tag410.xml"/><Relationship Id="rId8" Type="http://schemas.openxmlformats.org/officeDocument/2006/relationships/tags" Target="../tags/tag409.xml"/><Relationship Id="rId7" Type="http://schemas.openxmlformats.org/officeDocument/2006/relationships/tags" Target="../tags/tag408.xml"/><Relationship Id="rId6" Type="http://schemas.openxmlformats.org/officeDocument/2006/relationships/tags" Target="../tags/tag407.xml"/><Relationship Id="rId5" Type="http://schemas.openxmlformats.org/officeDocument/2006/relationships/tags" Target="../tags/tag406.xml"/><Relationship Id="rId4" Type="http://schemas.openxmlformats.org/officeDocument/2006/relationships/tags" Target="../tags/tag405.xml"/><Relationship Id="rId32" Type="http://schemas.openxmlformats.org/officeDocument/2006/relationships/notesSlide" Target="../notesSlides/notesSlide62.xml"/><Relationship Id="rId31" Type="http://schemas.openxmlformats.org/officeDocument/2006/relationships/slideLayout" Target="../slideLayouts/slideLayout18.xml"/><Relationship Id="rId30" Type="http://schemas.microsoft.com/office/2007/relationships/hdphoto" Target="../media/image2.wdp"/><Relationship Id="rId3" Type="http://schemas.openxmlformats.org/officeDocument/2006/relationships/tags" Target="../tags/tag404.xml"/><Relationship Id="rId29" Type="http://schemas.openxmlformats.org/officeDocument/2006/relationships/image" Target="../media/image1.png"/><Relationship Id="rId28" Type="http://schemas.openxmlformats.org/officeDocument/2006/relationships/tags" Target="../tags/tag429.xml"/><Relationship Id="rId27" Type="http://schemas.openxmlformats.org/officeDocument/2006/relationships/tags" Target="../tags/tag428.xml"/><Relationship Id="rId26" Type="http://schemas.openxmlformats.org/officeDocument/2006/relationships/tags" Target="../tags/tag427.xml"/><Relationship Id="rId25" Type="http://schemas.openxmlformats.org/officeDocument/2006/relationships/tags" Target="../tags/tag426.xml"/><Relationship Id="rId24" Type="http://schemas.openxmlformats.org/officeDocument/2006/relationships/tags" Target="../tags/tag425.xml"/><Relationship Id="rId23" Type="http://schemas.openxmlformats.org/officeDocument/2006/relationships/tags" Target="../tags/tag424.xml"/><Relationship Id="rId22" Type="http://schemas.openxmlformats.org/officeDocument/2006/relationships/tags" Target="../tags/tag423.xml"/><Relationship Id="rId21" Type="http://schemas.openxmlformats.org/officeDocument/2006/relationships/tags" Target="../tags/tag422.xml"/><Relationship Id="rId20" Type="http://schemas.openxmlformats.org/officeDocument/2006/relationships/tags" Target="../tags/tag421.xml"/><Relationship Id="rId2" Type="http://schemas.openxmlformats.org/officeDocument/2006/relationships/tags" Target="../tags/tag403.xml"/><Relationship Id="rId19" Type="http://schemas.openxmlformats.org/officeDocument/2006/relationships/tags" Target="../tags/tag420.xml"/><Relationship Id="rId18" Type="http://schemas.openxmlformats.org/officeDocument/2006/relationships/tags" Target="../tags/tag419.xml"/><Relationship Id="rId17" Type="http://schemas.openxmlformats.org/officeDocument/2006/relationships/tags" Target="../tags/tag418.xml"/><Relationship Id="rId16" Type="http://schemas.openxmlformats.org/officeDocument/2006/relationships/tags" Target="../tags/tag417.xml"/><Relationship Id="rId15" Type="http://schemas.openxmlformats.org/officeDocument/2006/relationships/tags" Target="../tags/tag416.xml"/><Relationship Id="rId14" Type="http://schemas.openxmlformats.org/officeDocument/2006/relationships/tags" Target="../tags/tag415.xml"/><Relationship Id="rId13" Type="http://schemas.openxmlformats.org/officeDocument/2006/relationships/tags" Target="../tags/tag414.xml"/><Relationship Id="rId12" Type="http://schemas.openxmlformats.org/officeDocument/2006/relationships/tags" Target="../tags/tag413.xml"/><Relationship Id="rId11" Type="http://schemas.openxmlformats.org/officeDocument/2006/relationships/tags" Target="../tags/tag412.xml"/><Relationship Id="rId10" Type="http://schemas.openxmlformats.org/officeDocument/2006/relationships/tags" Target="../tags/tag411.xml"/><Relationship Id="rId1" Type="http://schemas.openxmlformats.org/officeDocument/2006/relationships/tags" Target="../tags/tag402.xml"/></Relationships>
</file>

<file path=ppt/slides/_rels/slide63.xml.rels><?xml version="1.0" encoding="UTF-8" standalone="yes"?>
<Relationships xmlns="http://schemas.openxmlformats.org/package/2006/relationships"><Relationship Id="rId9" Type="http://schemas.openxmlformats.org/officeDocument/2006/relationships/tags" Target="../tags/tag438.xml"/><Relationship Id="rId8" Type="http://schemas.openxmlformats.org/officeDocument/2006/relationships/tags" Target="../tags/tag437.xml"/><Relationship Id="rId7" Type="http://schemas.openxmlformats.org/officeDocument/2006/relationships/tags" Target="../tags/tag436.xml"/><Relationship Id="rId6" Type="http://schemas.openxmlformats.org/officeDocument/2006/relationships/tags" Target="../tags/tag435.xml"/><Relationship Id="rId5" Type="http://schemas.openxmlformats.org/officeDocument/2006/relationships/tags" Target="../tags/tag434.xml"/><Relationship Id="rId4" Type="http://schemas.openxmlformats.org/officeDocument/2006/relationships/tags" Target="../tags/tag433.xml"/><Relationship Id="rId32" Type="http://schemas.openxmlformats.org/officeDocument/2006/relationships/notesSlide" Target="../notesSlides/notesSlide63.xml"/><Relationship Id="rId31" Type="http://schemas.openxmlformats.org/officeDocument/2006/relationships/slideLayout" Target="../slideLayouts/slideLayout18.xml"/><Relationship Id="rId30" Type="http://schemas.microsoft.com/office/2007/relationships/hdphoto" Target="../media/image2.wdp"/><Relationship Id="rId3" Type="http://schemas.openxmlformats.org/officeDocument/2006/relationships/tags" Target="../tags/tag432.xml"/><Relationship Id="rId29" Type="http://schemas.openxmlformats.org/officeDocument/2006/relationships/image" Target="../media/image1.png"/><Relationship Id="rId28" Type="http://schemas.openxmlformats.org/officeDocument/2006/relationships/tags" Target="../tags/tag457.xml"/><Relationship Id="rId27" Type="http://schemas.openxmlformats.org/officeDocument/2006/relationships/tags" Target="../tags/tag456.xml"/><Relationship Id="rId26" Type="http://schemas.openxmlformats.org/officeDocument/2006/relationships/tags" Target="../tags/tag455.xml"/><Relationship Id="rId25" Type="http://schemas.openxmlformats.org/officeDocument/2006/relationships/tags" Target="../tags/tag454.xml"/><Relationship Id="rId24" Type="http://schemas.openxmlformats.org/officeDocument/2006/relationships/tags" Target="../tags/tag453.xml"/><Relationship Id="rId23" Type="http://schemas.openxmlformats.org/officeDocument/2006/relationships/tags" Target="../tags/tag452.xml"/><Relationship Id="rId22" Type="http://schemas.openxmlformats.org/officeDocument/2006/relationships/tags" Target="../tags/tag451.xml"/><Relationship Id="rId21" Type="http://schemas.openxmlformats.org/officeDocument/2006/relationships/tags" Target="../tags/tag450.xml"/><Relationship Id="rId20" Type="http://schemas.openxmlformats.org/officeDocument/2006/relationships/tags" Target="../tags/tag449.xml"/><Relationship Id="rId2" Type="http://schemas.openxmlformats.org/officeDocument/2006/relationships/tags" Target="../tags/tag431.xml"/><Relationship Id="rId19" Type="http://schemas.openxmlformats.org/officeDocument/2006/relationships/tags" Target="../tags/tag448.xml"/><Relationship Id="rId18" Type="http://schemas.openxmlformats.org/officeDocument/2006/relationships/tags" Target="../tags/tag447.xml"/><Relationship Id="rId17" Type="http://schemas.openxmlformats.org/officeDocument/2006/relationships/tags" Target="../tags/tag446.xml"/><Relationship Id="rId16" Type="http://schemas.openxmlformats.org/officeDocument/2006/relationships/tags" Target="../tags/tag445.xml"/><Relationship Id="rId15" Type="http://schemas.openxmlformats.org/officeDocument/2006/relationships/tags" Target="../tags/tag444.xml"/><Relationship Id="rId14" Type="http://schemas.openxmlformats.org/officeDocument/2006/relationships/tags" Target="../tags/tag443.xml"/><Relationship Id="rId13" Type="http://schemas.openxmlformats.org/officeDocument/2006/relationships/tags" Target="../tags/tag442.xml"/><Relationship Id="rId12" Type="http://schemas.openxmlformats.org/officeDocument/2006/relationships/tags" Target="../tags/tag441.xml"/><Relationship Id="rId11" Type="http://schemas.openxmlformats.org/officeDocument/2006/relationships/tags" Target="../tags/tag440.xml"/><Relationship Id="rId10" Type="http://schemas.openxmlformats.org/officeDocument/2006/relationships/tags" Target="../tags/tag439.xml"/><Relationship Id="rId1" Type="http://schemas.openxmlformats.org/officeDocument/2006/relationships/tags" Target="../tags/tag430.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8.xml"/></Relationships>
</file>

<file path=ppt/slides/_rels/slide65.xml.rels><?xml version="1.0" encoding="UTF-8" standalone="yes"?>
<Relationships xmlns="http://schemas.openxmlformats.org/package/2006/relationships"><Relationship Id="rId9" Type="http://schemas.openxmlformats.org/officeDocument/2006/relationships/image" Target="../media/image85.png"/><Relationship Id="rId8" Type="http://schemas.openxmlformats.org/officeDocument/2006/relationships/image" Target="../media/image84.png"/><Relationship Id="rId7" Type="http://schemas.openxmlformats.org/officeDocument/2006/relationships/tags" Target="../tags/tag459.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tags" Target="../tags/tag458.xml"/><Relationship Id="rId3" Type="http://schemas.openxmlformats.org/officeDocument/2006/relationships/image" Target="../media/image81.png"/><Relationship Id="rId2" Type="http://schemas.openxmlformats.org/officeDocument/2006/relationships/image" Target="../media/image80.png"/><Relationship Id="rId12" Type="http://schemas.openxmlformats.org/officeDocument/2006/relationships/notesSlide" Target="../notesSlides/notesSlide65.xml"/><Relationship Id="rId11" Type="http://schemas.openxmlformats.org/officeDocument/2006/relationships/slideLayout" Target="../slideLayouts/slideLayout18.xml"/><Relationship Id="rId10" Type="http://schemas.openxmlformats.org/officeDocument/2006/relationships/tags" Target="../tags/tag460.xml"/><Relationship Id="rId1" Type="http://schemas.openxmlformats.org/officeDocument/2006/relationships/image" Target="../media/image79.png"/></Relationships>
</file>

<file path=ppt/slides/_rels/slide66.xml.rels><?xml version="1.0" encoding="UTF-8" standalone="yes"?>
<Relationships xmlns="http://schemas.openxmlformats.org/package/2006/relationships"><Relationship Id="rId5" Type="http://schemas.openxmlformats.org/officeDocument/2006/relationships/notesSlide" Target="../notesSlides/notesSlide66.xml"/><Relationship Id="rId4" Type="http://schemas.openxmlformats.org/officeDocument/2006/relationships/slideLayout" Target="../slideLayouts/slideLayout18.xml"/><Relationship Id="rId3" Type="http://schemas.openxmlformats.org/officeDocument/2006/relationships/tags" Target="../tags/tag461.xml"/><Relationship Id="rId2" Type="http://schemas.openxmlformats.org/officeDocument/2006/relationships/image" Target="../media/image87.png"/><Relationship Id="rId1" Type="http://schemas.openxmlformats.org/officeDocument/2006/relationships/image" Target="../media/image86.png"/></Relationships>
</file>

<file path=ppt/slides/_rels/slide67.xml.rels><?xml version="1.0" encoding="UTF-8" standalone="yes"?>
<Relationships xmlns="http://schemas.openxmlformats.org/package/2006/relationships"><Relationship Id="rId9" Type="http://schemas.openxmlformats.org/officeDocument/2006/relationships/slideLayout" Target="../slideLayouts/slideLayout18.xml"/><Relationship Id="rId8" Type="http://schemas.openxmlformats.org/officeDocument/2006/relationships/tags" Target="../tags/tag464.xml"/><Relationship Id="rId7" Type="http://schemas.openxmlformats.org/officeDocument/2006/relationships/image" Target="../media/image93.png"/><Relationship Id="rId6" Type="http://schemas.openxmlformats.org/officeDocument/2006/relationships/tags" Target="../tags/tag463.xml"/><Relationship Id="rId5" Type="http://schemas.openxmlformats.org/officeDocument/2006/relationships/image" Target="../media/image92.png"/><Relationship Id="rId4" Type="http://schemas.openxmlformats.org/officeDocument/2006/relationships/tags" Target="../tags/tag462.xml"/><Relationship Id="rId3" Type="http://schemas.openxmlformats.org/officeDocument/2006/relationships/image" Target="../media/image91.png"/><Relationship Id="rId2" Type="http://schemas.openxmlformats.org/officeDocument/2006/relationships/image" Target="../media/image90.png"/><Relationship Id="rId10" Type="http://schemas.openxmlformats.org/officeDocument/2006/relationships/notesSlide" Target="../notesSlides/notesSlide67.xml"/><Relationship Id="rId1" Type="http://schemas.openxmlformats.org/officeDocument/2006/relationships/image" Target="../media/image89.png"/></Relationships>
</file>

<file path=ppt/slides/_rels/slide68.xml.rels><?xml version="1.0" encoding="UTF-8" standalone="yes"?>
<Relationships xmlns="http://schemas.openxmlformats.org/package/2006/relationships"><Relationship Id="rId8" Type="http://schemas.openxmlformats.org/officeDocument/2006/relationships/notesSlide" Target="../notesSlides/notesSlide68.xml"/><Relationship Id="rId7" Type="http://schemas.openxmlformats.org/officeDocument/2006/relationships/slideLayout" Target="../slideLayouts/slideLayout18.xml"/><Relationship Id="rId6" Type="http://schemas.openxmlformats.org/officeDocument/2006/relationships/tags" Target="../tags/tag466.xml"/><Relationship Id="rId5" Type="http://schemas.openxmlformats.org/officeDocument/2006/relationships/image" Target="../media/image97.png"/><Relationship Id="rId4" Type="http://schemas.openxmlformats.org/officeDocument/2006/relationships/image" Target="../media/image96.png"/><Relationship Id="rId3" Type="http://schemas.openxmlformats.org/officeDocument/2006/relationships/tags" Target="../tags/tag465.xml"/><Relationship Id="rId2" Type="http://schemas.openxmlformats.org/officeDocument/2006/relationships/image" Target="../media/image95.png"/><Relationship Id="rId1" Type="http://schemas.openxmlformats.org/officeDocument/2006/relationships/image" Target="../media/image94.png"/></Relationships>
</file>

<file path=ppt/slides/_rels/slide69.xml.rels><?xml version="1.0" encoding="UTF-8" standalone="yes"?>
<Relationships xmlns="http://schemas.openxmlformats.org/package/2006/relationships"><Relationship Id="rId7" Type="http://schemas.openxmlformats.org/officeDocument/2006/relationships/notesSlide" Target="../notesSlides/notesSlide69.xml"/><Relationship Id="rId6" Type="http://schemas.openxmlformats.org/officeDocument/2006/relationships/slideLayout" Target="../slideLayouts/slideLayout18.xml"/><Relationship Id="rId5" Type="http://schemas.openxmlformats.org/officeDocument/2006/relationships/tags" Target="../tags/tag468.xml"/><Relationship Id="rId4" Type="http://schemas.openxmlformats.org/officeDocument/2006/relationships/image" Target="../media/image100.png"/><Relationship Id="rId3" Type="http://schemas.openxmlformats.org/officeDocument/2006/relationships/tags" Target="../tags/tag467.xml"/><Relationship Id="rId2" Type="http://schemas.openxmlformats.org/officeDocument/2006/relationships/image" Target="../media/image99.png"/><Relationship Id="rId1" Type="http://schemas.openxmlformats.org/officeDocument/2006/relationships/image" Target="../media/image98.png"/></Relationships>
</file>

<file path=ppt/slides/_rels/slide7.xml.rels><?xml version="1.0" encoding="UTF-8" standalone="yes"?>
<Relationships xmlns="http://schemas.openxmlformats.org/package/2006/relationships"><Relationship Id="rId9" Type="http://schemas.openxmlformats.org/officeDocument/2006/relationships/tags" Target="../tags/tag77.xml"/><Relationship Id="rId8" Type="http://schemas.openxmlformats.org/officeDocument/2006/relationships/tags" Target="../tags/tag76.xml"/><Relationship Id="rId7" Type="http://schemas.openxmlformats.org/officeDocument/2006/relationships/tags" Target="../tags/tag75.xml"/><Relationship Id="rId6" Type="http://schemas.openxmlformats.org/officeDocument/2006/relationships/tags" Target="../tags/tag74.xml"/><Relationship Id="rId5" Type="http://schemas.openxmlformats.org/officeDocument/2006/relationships/tags" Target="../tags/tag73.xml"/><Relationship Id="rId4" Type="http://schemas.openxmlformats.org/officeDocument/2006/relationships/tags" Target="../tags/tag72.xml"/><Relationship Id="rId32" Type="http://schemas.openxmlformats.org/officeDocument/2006/relationships/notesSlide" Target="../notesSlides/notesSlide7.xml"/><Relationship Id="rId31" Type="http://schemas.openxmlformats.org/officeDocument/2006/relationships/slideLayout" Target="../slideLayouts/slideLayout18.xml"/><Relationship Id="rId30" Type="http://schemas.microsoft.com/office/2007/relationships/hdphoto" Target="../media/image2.wdp"/><Relationship Id="rId3" Type="http://schemas.openxmlformats.org/officeDocument/2006/relationships/tags" Target="../tags/tag71.xml"/><Relationship Id="rId29" Type="http://schemas.openxmlformats.org/officeDocument/2006/relationships/image" Target="../media/image1.png"/><Relationship Id="rId28" Type="http://schemas.openxmlformats.org/officeDocument/2006/relationships/tags" Target="../tags/tag96.xml"/><Relationship Id="rId27" Type="http://schemas.openxmlformats.org/officeDocument/2006/relationships/tags" Target="../tags/tag95.xml"/><Relationship Id="rId26" Type="http://schemas.openxmlformats.org/officeDocument/2006/relationships/tags" Target="../tags/tag94.xml"/><Relationship Id="rId25" Type="http://schemas.openxmlformats.org/officeDocument/2006/relationships/tags" Target="../tags/tag93.xml"/><Relationship Id="rId24" Type="http://schemas.openxmlformats.org/officeDocument/2006/relationships/tags" Target="../tags/tag92.xml"/><Relationship Id="rId23" Type="http://schemas.openxmlformats.org/officeDocument/2006/relationships/tags" Target="../tags/tag91.xml"/><Relationship Id="rId22" Type="http://schemas.openxmlformats.org/officeDocument/2006/relationships/tags" Target="../tags/tag90.xml"/><Relationship Id="rId21" Type="http://schemas.openxmlformats.org/officeDocument/2006/relationships/tags" Target="../tags/tag89.xml"/><Relationship Id="rId20" Type="http://schemas.openxmlformats.org/officeDocument/2006/relationships/tags" Target="../tags/tag88.xml"/><Relationship Id="rId2" Type="http://schemas.openxmlformats.org/officeDocument/2006/relationships/tags" Target="../tags/tag70.xml"/><Relationship Id="rId19" Type="http://schemas.openxmlformats.org/officeDocument/2006/relationships/tags" Target="../tags/tag87.xml"/><Relationship Id="rId18" Type="http://schemas.openxmlformats.org/officeDocument/2006/relationships/tags" Target="../tags/tag86.xml"/><Relationship Id="rId17" Type="http://schemas.openxmlformats.org/officeDocument/2006/relationships/tags" Target="../tags/tag85.xml"/><Relationship Id="rId16" Type="http://schemas.openxmlformats.org/officeDocument/2006/relationships/tags" Target="../tags/tag84.xml"/><Relationship Id="rId15" Type="http://schemas.openxmlformats.org/officeDocument/2006/relationships/tags" Target="../tags/tag83.xml"/><Relationship Id="rId14" Type="http://schemas.openxmlformats.org/officeDocument/2006/relationships/tags" Target="../tags/tag82.xml"/><Relationship Id="rId13" Type="http://schemas.openxmlformats.org/officeDocument/2006/relationships/tags" Target="../tags/tag81.xml"/><Relationship Id="rId12" Type="http://schemas.openxmlformats.org/officeDocument/2006/relationships/tags" Target="../tags/tag80.xml"/><Relationship Id="rId11" Type="http://schemas.openxmlformats.org/officeDocument/2006/relationships/tags" Target="../tags/tag79.xml"/><Relationship Id="rId10" Type="http://schemas.openxmlformats.org/officeDocument/2006/relationships/tags" Target="../tags/tag78.xml"/><Relationship Id="rId1" Type="http://schemas.openxmlformats.org/officeDocument/2006/relationships/tags" Target="../tags/tag69.xml"/></Relationships>
</file>

<file path=ppt/slides/_rels/slide70.xml.rels><?xml version="1.0" encoding="UTF-8" standalone="yes"?>
<Relationships xmlns="http://schemas.openxmlformats.org/package/2006/relationships"><Relationship Id="rId9" Type="http://schemas.openxmlformats.org/officeDocument/2006/relationships/tags" Target="../tags/tag477.xml"/><Relationship Id="rId8" Type="http://schemas.openxmlformats.org/officeDocument/2006/relationships/tags" Target="../tags/tag476.xml"/><Relationship Id="rId7" Type="http://schemas.openxmlformats.org/officeDocument/2006/relationships/tags" Target="../tags/tag475.xml"/><Relationship Id="rId6" Type="http://schemas.openxmlformats.org/officeDocument/2006/relationships/tags" Target="../tags/tag474.xml"/><Relationship Id="rId5" Type="http://schemas.openxmlformats.org/officeDocument/2006/relationships/tags" Target="../tags/tag473.xml"/><Relationship Id="rId4" Type="http://schemas.openxmlformats.org/officeDocument/2006/relationships/tags" Target="../tags/tag472.xml"/><Relationship Id="rId32" Type="http://schemas.openxmlformats.org/officeDocument/2006/relationships/notesSlide" Target="../notesSlides/notesSlide70.xml"/><Relationship Id="rId31" Type="http://schemas.openxmlformats.org/officeDocument/2006/relationships/slideLayout" Target="../slideLayouts/slideLayout18.xml"/><Relationship Id="rId30" Type="http://schemas.microsoft.com/office/2007/relationships/hdphoto" Target="../media/image2.wdp"/><Relationship Id="rId3" Type="http://schemas.openxmlformats.org/officeDocument/2006/relationships/tags" Target="../tags/tag471.xml"/><Relationship Id="rId29" Type="http://schemas.openxmlformats.org/officeDocument/2006/relationships/image" Target="../media/image1.png"/><Relationship Id="rId28" Type="http://schemas.openxmlformats.org/officeDocument/2006/relationships/tags" Target="../tags/tag496.xml"/><Relationship Id="rId27" Type="http://schemas.openxmlformats.org/officeDocument/2006/relationships/tags" Target="../tags/tag495.xml"/><Relationship Id="rId26" Type="http://schemas.openxmlformats.org/officeDocument/2006/relationships/tags" Target="../tags/tag494.xml"/><Relationship Id="rId25" Type="http://schemas.openxmlformats.org/officeDocument/2006/relationships/tags" Target="../tags/tag493.xml"/><Relationship Id="rId24" Type="http://schemas.openxmlformats.org/officeDocument/2006/relationships/tags" Target="../tags/tag492.xml"/><Relationship Id="rId23" Type="http://schemas.openxmlformats.org/officeDocument/2006/relationships/tags" Target="../tags/tag491.xml"/><Relationship Id="rId22" Type="http://schemas.openxmlformats.org/officeDocument/2006/relationships/tags" Target="../tags/tag490.xml"/><Relationship Id="rId21" Type="http://schemas.openxmlformats.org/officeDocument/2006/relationships/tags" Target="../tags/tag489.xml"/><Relationship Id="rId20" Type="http://schemas.openxmlformats.org/officeDocument/2006/relationships/tags" Target="../tags/tag488.xml"/><Relationship Id="rId2" Type="http://schemas.openxmlformats.org/officeDocument/2006/relationships/tags" Target="../tags/tag470.xml"/><Relationship Id="rId19" Type="http://schemas.openxmlformats.org/officeDocument/2006/relationships/tags" Target="../tags/tag487.xml"/><Relationship Id="rId18" Type="http://schemas.openxmlformats.org/officeDocument/2006/relationships/tags" Target="../tags/tag486.xml"/><Relationship Id="rId17" Type="http://schemas.openxmlformats.org/officeDocument/2006/relationships/tags" Target="../tags/tag485.xml"/><Relationship Id="rId16" Type="http://schemas.openxmlformats.org/officeDocument/2006/relationships/tags" Target="../tags/tag484.xml"/><Relationship Id="rId15" Type="http://schemas.openxmlformats.org/officeDocument/2006/relationships/tags" Target="../tags/tag483.xml"/><Relationship Id="rId14" Type="http://schemas.openxmlformats.org/officeDocument/2006/relationships/tags" Target="../tags/tag482.xml"/><Relationship Id="rId13" Type="http://schemas.openxmlformats.org/officeDocument/2006/relationships/tags" Target="../tags/tag481.xml"/><Relationship Id="rId12" Type="http://schemas.openxmlformats.org/officeDocument/2006/relationships/tags" Target="../tags/tag480.xml"/><Relationship Id="rId11" Type="http://schemas.openxmlformats.org/officeDocument/2006/relationships/tags" Target="../tags/tag479.xml"/><Relationship Id="rId10" Type="http://schemas.openxmlformats.org/officeDocument/2006/relationships/tags" Target="../tags/tag478.xml"/><Relationship Id="rId1" Type="http://schemas.openxmlformats.org/officeDocument/2006/relationships/tags" Target="../tags/tag469.xml"/></Relationships>
</file>

<file path=ppt/slides/_rels/slide71.xml.rels><?xml version="1.0" encoding="UTF-8" standalone="yes"?>
<Relationships xmlns="http://schemas.openxmlformats.org/package/2006/relationships"><Relationship Id="rId7" Type="http://schemas.openxmlformats.org/officeDocument/2006/relationships/notesSlide" Target="../notesSlides/notesSlide71.xml"/><Relationship Id="rId6" Type="http://schemas.openxmlformats.org/officeDocument/2006/relationships/slideLayout" Target="../slideLayouts/slideLayout18.xml"/><Relationship Id="rId5" Type="http://schemas.openxmlformats.org/officeDocument/2006/relationships/tags" Target="../tags/tag497.xml"/><Relationship Id="rId4" Type="http://schemas.openxmlformats.org/officeDocument/2006/relationships/image" Target="../media/image104.png"/><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image" Target="../media/image101.png"/></Relationships>
</file>

<file path=ppt/slides/_rels/slide72.xml.rels><?xml version="1.0" encoding="UTF-8" standalone="yes"?>
<Relationships xmlns="http://schemas.openxmlformats.org/package/2006/relationships"><Relationship Id="rId9" Type="http://schemas.openxmlformats.org/officeDocument/2006/relationships/slideLayout" Target="../slideLayouts/slideLayout18.xml"/><Relationship Id="rId8" Type="http://schemas.openxmlformats.org/officeDocument/2006/relationships/image" Target="../media/image110.png"/><Relationship Id="rId7" Type="http://schemas.openxmlformats.org/officeDocument/2006/relationships/tags" Target="../tags/tag499.xml"/><Relationship Id="rId6" Type="http://schemas.openxmlformats.org/officeDocument/2006/relationships/image" Target="../media/image109.png"/><Relationship Id="rId5" Type="http://schemas.openxmlformats.org/officeDocument/2006/relationships/image" Target="../media/image108.png"/><Relationship Id="rId4" Type="http://schemas.openxmlformats.org/officeDocument/2006/relationships/image" Target="../media/image107.png"/><Relationship Id="rId3" Type="http://schemas.openxmlformats.org/officeDocument/2006/relationships/tags" Target="../tags/tag498.xml"/><Relationship Id="rId2" Type="http://schemas.openxmlformats.org/officeDocument/2006/relationships/image" Target="../media/image106.png"/><Relationship Id="rId10" Type="http://schemas.openxmlformats.org/officeDocument/2006/relationships/notesSlide" Target="../notesSlides/notesSlide72.xml"/><Relationship Id="rId1" Type="http://schemas.openxmlformats.org/officeDocument/2006/relationships/image" Target="../media/image105.png"/></Relationships>
</file>

<file path=ppt/slides/_rels/slide73.xml.rels><?xml version="1.0" encoding="UTF-8" standalone="yes"?>
<Relationships xmlns="http://schemas.openxmlformats.org/package/2006/relationships"><Relationship Id="rId9" Type="http://schemas.openxmlformats.org/officeDocument/2006/relationships/notesSlide" Target="../notesSlides/notesSlide73.xml"/><Relationship Id="rId8" Type="http://schemas.openxmlformats.org/officeDocument/2006/relationships/slideLayout" Target="../slideLayouts/slideLayout18.xml"/><Relationship Id="rId7" Type="http://schemas.openxmlformats.org/officeDocument/2006/relationships/tags" Target="../tags/tag500.xml"/><Relationship Id="rId6" Type="http://schemas.openxmlformats.org/officeDocument/2006/relationships/image" Target="../media/image116.png"/><Relationship Id="rId5" Type="http://schemas.openxmlformats.org/officeDocument/2006/relationships/image" Target="../media/image115.png"/><Relationship Id="rId4" Type="http://schemas.openxmlformats.org/officeDocument/2006/relationships/image" Target="../media/image114.png"/><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image" Target="../media/image111.png"/></Relationships>
</file>

<file path=ppt/slides/_rels/slide74.xml.rels><?xml version="1.0" encoding="UTF-8" standalone="yes"?>
<Relationships xmlns="http://schemas.openxmlformats.org/package/2006/relationships"><Relationship Id="rId9" Type="http://schemas.openxmlformats.org/officeDocument/2006/relationships/notesSlide" Target="../notesSlides/notesSlide74.xml"/><Relationship Id="rId8" Type="http://schemas.openxmlformats.org/officeDocument/2006/relationships/slideLayout" Target="../slideLayouts/slideLayout18.xml"/><Relationship Id="rId7" Type="http://schemas.openxmlformats.org/officeDocument/2006/relationships/tags" Target="../tags/tag502.xml"/><Relationship Id="rId6" Type="http://schemas.openxmlformats.org/officeDocument/2006/relationships/image" Target="../media/image121.png"/><Relationship Id="rId5" Type="http://schemas.openxmlformats.org/officeDocument/2006/relationships/tags" Target="../tags/tag501.xml"/><Relationship Id="rId4" Type="http://schemas.openxmlformats.org/officeDocument/2006/relationships/image" Target="../media/image120.png"/><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image" Target="../media/image117.png"/></Relationships>
</file>

<file path=ppt/slides/_rels/slide75.xml.rels><?xml version="1.0" encoding="UTF-8" standalone="yes"?>
<Relationships xmlns="http://schemas.openxmlformats.org/package/2006/relationships"><Relationship Id="rId6" Type="http://schemas.openxmlformats.org/officeDocument/2006/relationships/notesSlide" Target="../notesSlides/notesSlide75.xml"/><Relationship Id="rId5" Type="http://schemas.openxmlformats.org/officeDocument/2006/relationships/slideLayout" Target="../slideLayouts/slideLayout18.xml"/><Relationship Id="rId4" Type="http://schemas.microsoft.com/office/2007/relationships/hdphoto" Target="../media/image2.wdp"/><Relationship Id="rId3" Type="http://schemas.openxmlformats.org/officeDocument/2006/relationships/image" Target="../media/image1.png"/><Relationship Id="rId2" Type="http://schemas.openxmlformats.org/officeDocument/2006/relationships/tags" Target="../tags/tag504.xml"/><Relationship Id="rId1" Type="http://schemas.openxmlformats.org/officeDocument/2006/relationships/tags" Target="../tags/tag503.xml"/></Relationships>
</file>

<file path=ppt/slides/_rels/slide76.xml.rels><?xml version="1.0" encoding="UTF-8" standalone="yes"?>
<Relationships xmlns="http://schemas.openxmlformats.org/package/2006/relationships"><Relationship Id="rId6" Type="http://schemas.openxmlformats.org/officeDocument/2006/relationships/notesSlide" Target="../notesSlides/notesSlide76.xml"/><Relationship Id="rId5" Type="http://schemas.openxmlformats.org/officeDocument/2006/relationships/slideLayout" Target="../slideLayouts/slideLayout18.xml"/><Relationship Id="rId4" Type="http://schemas.openxmlformats.org/officeDocument/2006/relationships/image" Target="../media/image123.png"/><Relationship Id="rId3" Type="http://schemas.openxmlformats.org/officeDocument/2006/relationships/image" Target="../media/image122.png"/><Relationship Id="rId2" Type="http://schemas.openxmlformats.org/officeDocument/2006/relationships/tags" Target="../tags/tag506.xml"/><Relationship Id="rId1" Type="http://schemas.openxmlformats.org/officeDocument/2006/relationships/tags" Target="../tags/tag505.xml"/></Relationships>
</file>

<file path=ppt/slides/_rels/slide77.xml.rels><?xml version="1.0" encoding="UTF-8" standalone="yes"?>
<Relationships xmlns="http://schemas.openxmlformats.org/package/2006/relationships"><Relationship Id="rId5" Type="http://schemas.openxmlformats.org/officeDocument/2006/relationships/notesSlide" Target="../notesSlides/notesSlide77.xml"/><Relationship Id="rId4" Type="http://schemas.openxmlformats.org/officeDocument/2006/relationships/slideLayout" Target="../slideLayouts/slideLayout18.xml"/><Relationship Id="rId3" Type="http://schemas.openxmlformats.org/officeDocument/2006/relationships/image" Target="../media/image124.png"/><Relationship Id="rId2" Type="http://schemas.openxmlformats.org/officeDocument/2006/relationships/tags" Target="../tags/tag508.xml"/><Relationship Id="rId1" Type="http://schemas.openxmlformats.org/officeDocument/2006/relationships/tags" Target="../tags/tag507.xml"/></Relationships>
</file>

<file path=ppt/slides/_rels/slide78.xml.rels><?xml version="1.0" encoding="UTF-8" standalone="yes"?>
<Relationships xmlns="http://schemas.openxmlformats.org/package/2006/relationships"><Relationship Id="rId5" Type="http://schemas.openxmlformats.org/officeDocument/2006/relationships/notesSlide" Target="../notesSlides/notesSlide78.xml"/><Relationship Id="rId4" Type="http://schemas.openxmlformats.org/officeDocument/2006/relationships/slideLayout" Target="../slideLayouts/slideLayout18.xml"/><Relationship Id="rId3" Type="http://schemas.microsoft.com/office/2007/relationships/hdphoto" Target="../media/image2.wdp"/><Relationship Id="rId2" Type="http://schemas.openxmlformats.org/officeDocument/2006/relationships/image" Target="../media/image1.png"/><Relationship Id="rId1" Type="http://schemas.openxmlformats.org/officeDocument/2006/relationships/tags" Target="../tags/tag509.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7" Type="http://schemas.openxmlformats.org/officeDocument/2006/relationships/notesSlide" Target="../notesSlides/notesSlide8.xml"/><Relationship Id="rId6" Type="http://schemas.openxmlformats.org/officeDocument/2006/relationships/slideLayout" Target="../slideLayouts/slideLayout18.xml"/><Relationship Id="rId5" Type="http://schemas.openxmlformats.org/officeDocument/2006/relationships/image" Target="../media/image7.png"/><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80.xml.rels><?xml version="1.0" encoding="UTF-8" standalone="yes"?>
<Relationships xmlns="http://schemas.openxmlformats.org/package/2006/relationships"><Relationship Id="rId3" Type="http://schemas.openxmlformats.org/officeDocument/2006/relationships/notesSlide" Target="../notesSlides/notesSlide80.xml"/><Relationship Id="rId2" Type="http://schemas.openxmlformats.org/officeDocument/2006/relationships/slideLayout" Target="../slideLayouts/slideLayout1.xml"/><Relationship Id="rId1" Type="http://schemas.openxmlformats.org/officeDocument/2006/relationships/tags" Target="../tags/tag510.xml"/></Relationships>
</file>

<file path=ppt/slides/_rels/slide81.xml.rels><?xml version="1.0" encoding="UTF-8" standalone="yes"?>
<Relationships xmlns="http://schemas.openxmlformats.org/package/2006/relationships"><Relationship Id="rId4" Type="http://schemas.openxmlformats.org/officeDocument/2006/relationships/notesSlide" Target="../notesSlides/notesSlide81.xml"/><Relationship Id="rId3" Type="http://schemas.openxmlformats.org/officeDocument/2006/relationships/slideLayout" Target="../slideLayouts/slideLayout18.xml"/><Relationship Id="rId2" Type="http://schemas.microsoft.com/office/2007/relationships/hdphoto" Target="../media/image2.wdp"/><Relationship Id="rId1"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8.xml"/><Relationship Id="rId1"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p:cNvSpPr/>
          <p:nvPr/>
        </p:nvSpPr>
        <p:spPr>
          <a:xfrm>
            <a:off x="0" y="577"/>
            <a:ext cx="12239891" cy="2045019"/>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4" name="圆角矩形 3"/>
          <p:cNvSpPr/>
          <p:nvPr>
            <p:custDataLst>
              <p:tags r:id="rId1"/>
            </p:custDataLst>
          </p:nvPr>
        </p:nvSpPr>
        <p:spPr>
          <a:xfrm>
            <a:off x="64135" y="2915920"/>
            <a:ext cx="3534410" cy="1195070"/>
          </a:xfrm>
          <a:prstGeom prst="roundRect">
            <a:avLst/>
          </a:prstGeom>
          <a:solidFill>
            <a:srgbClr val="0174AB"/>
          </a:solidFill>
        </p:spPr>
        <p:style>
          <a:lnRef idx="0">
            <a:srgbClr val="FFFFFF"/>
          </a:lnRef>
          <a:fillRef idx="2">
            <a:schemeClr val="accent1"/>
          </a:fillRef>
          <a:effectRef idx="0">
            <a:srgbClr val="FFFFFF"/>
          </a:effectRef>
          <a:fontRef idx="minor">
            <a:schemeClr val="lt1"/>
          </a:fontRef>
        </p:style>
        <p:txBody>
          <a:bodyPr rtlCol="0" anchor="ctr"/>
          <a:lstStyle/>
          <a:p>
            <a:pPr algn="ctr">
              <a:lnSpc>
                <a:spcPct val="150000"/>
              </a:lnSpc>
            </a:pPr>
            <a:r>
              <a:rPr lang="en-US" altLang="zh-CN" sz="1400" b="1" dirty="0">
                <a:solidFill>
                  <a:schemeClr val="bg1"/>
                </a:solidFill>
                <a:latin typeface="Times New Roman" panose="02020603050405020304" pitchFamily="18" charset="0"/>
                <a:ea typeface="微软雅黑" panose="020B0503020204020204" charset="-122"/>
                <a:cs typeface="Times New Roman" panose="02020603050405020304" pitchFamily="18" charset="0"/>
              </a:rPr>
              <a:t>QFuture: Learning Future Expectation Cognition in Multiagent Reinforcement Learning</a:t>
            </a:r>
            <a:endParaRPr lang="en-US" altLang="zh-CN" sz="1400" b="1" dirty="0">
              <a:solidFill>
                <a:schemeClr val="bg1"/>
              </a:solidFill>
              <a:latin typeface="Times New Roman" panose="02020603050405020304" pitchFamily="18" charset="0"/>
              <a:ea typeface="微软雅黑" panose="020B0503020204020204" charset="-122"/>
              <a:cs typeface="Times New Roman" panose="02020603050405020304" pitchFamily="18" charset="0"/>
            </a:endParaRPr>
          </a:p>
        </p:txBody>
      </p:sp>
      <p:sp>
        <p:nvSpPr>
          <p:cNvPr id="5" name="圆角矩形 4"/>
          <p:cNvSpPr/>
          <p:nvPr>
            <p:custDataLst>
              <p:tags r:id="rId2"/>
            </p:custDataLst>
          </p:nvPr>
        </p:nvSpPr>
        <p:spPr>
          <a:xfrm>
            <a:off x="4262755" y="2985770"/>
            <a:ext cx="3636010" cy="1200785"/>
          </a:xfrm>
          <a:prstGeom prst="roundRect">
            <a:avLst/>
          </a:prstGeom>
          <a:solidFill>
            <a:srgbClr val="0174AB"/>
          </a:solidFill>
        </p:spPr>
        <p:style>
          <a:lnRef idx="0">
            <a:srgbClr val="FFFFFF"/>
          </a:lnRef>
          <a:fillRef idx="2">
            <a:schemeClr val="accent1"/>
          </a:fillRef>
          <a:effectRef idx="0">
            <a:srgbClr val="FFFFFF"/>
          </a:effectRef>
          <a:fontRef idx="minor">
            <a:schemeClr val="lt1"/>
          </a:fontRef>
        </p:style>
        <p:txBody>
          <a:bodyPr rtlCol="0" anchor="ctr"/>
          <a:lstStyle/>
          <a:p>
            <a:pPr algn="ctr">
              <a:lnSpc>
                <a:spcPct val="150000"/>
              </a:lnSpc>
            </a:pPr>
            <a:r>
              <a:rPr lang="en-US" altLang="zh-CN" sz="1400" b="1" dirty="0">
                <a:latin typeface="Times New Roman" panose="02020603050405020304" pitchFamily="18" charset="0"/>
                <a:cs typeface="Times New Roman" panose="02020603050405020304" pitchFamily="18" charset="0"/>
              </a:rPr>
              <a:t>Attentive Relational State Representation in Decentralized Multiagent Reinforcement Learning</a:t>
            </a:r>
            <a:endParaRPr lang="en-US" altLang="zh-CN" sz="1400" b="1" dirty="0">
              <a:latin typeface="Times New Roman" panose="02020603050405020304" pitchFamily="18" charset="0"/>
              <a:cs typeface="Times New Roman" panose="02020603050405020304" pitchFamily="18" charset="0"/>
            </a:endParaRPr>
          </a:p>
        </p:txBody>
      </p:sp>
      <p:sp>
        <p:nvSpPr>
          <p:cNvPr id="6" name="圆角矩形 5"/>
          <p:cNvSpPr/>
          <p:nvPr>
            <p:custDataLst>
              <p:tags r:id="rId3"/>
            </p:custDataLst>
          </p:nvPr>
        </p:nvSpPr>
        <p:spPr>
          <a:xfrm>
            <a:off x="8717280" y="2942590"/>
            <a:ext cx="3383280" cy="1224915"/>
          </a:xfrm>
          <a:prstGeom prst="roundRect">
            <a:avLst/>
          </a:prstGeom>
          <a:solidFill>
            <a:srgbClr val="0174AB"/>
          </a:solidFill>
        </p:spPr>
        <p:style>
          <a:lnRef idx="0">
            <a:srgbClr val="FFFFFF"/>
          </a:lnRef>
          <a:fillRef idx="2">
            <a:schemeClr val="accent1"/>
          </a:fillRef>
          <a:effectRef idx="0">
            <a:srgbClr val="FFFFFF"/>
          </a:effectRef>
          <a:fontRef idx="minor">
            <a:schemeClr val="lt1"/>
          </a:fontRef>
        </p:style>
        <p:txBody>
          <a:bodyPr rtlCol="0" anchor="ctr"/>
          <a:lstStyle/>
          <a:p>
            <a:pPr algn="ctr">
              <a:lnSpc>
                <a:spcPct val="150000"/>
              </a:lnSpc>
            </a:pPr>
            <a:r>
              <a:rPr lang="en-US" altLang="zh-CN" sz="1400" b="1" dirty="0">
                <a:latin typeface="Times New Roman" panose="02020603050405020304" pitchFamily="18" charset="0"/>
                <a:cs typeface="Times New Roman" panose="02020603050405020304" pitchFamily="18" charset="0"/>
              </a:rPr>
              <a:t>Extrinsic-and-Intrinsic Reward-Based Multi-Agent Reinforcement Learning for Multi-UAV Cooperative Target Encirclement</a:t>
            </a:r>
            <a:endParaRPr lang="en-US" altLang="zh-CN" sz="1400" b="1" dirty="0">
              <a:latin typeface="Times New Roman" panose="02020603050405020304" pitchFamily="18" charset="0"/>
              <a:cs typeface="Times New Roman" panose="02020603050405020304" pitchFamily="18" charset="0"/>
            </a:endParaRPr>
          </a:p>
        </p:txBody>
      </p:sp>
      <p:sp>
        <p:nvSpPr>
          <p:cNvPr id="7" name="圆角矩形 6"/>
          <p:cNvSpPr/>
          <p:nvPr>
            <p:custDataLst>
              <p:tags r:id="rId4"/>
            </p:custDataLst>
          </p:nvPr>
        </p:nvSpPr>
        <p:spPr>
          <a:xfrm>
            <a:off x="6386825" y="4820834"/>
            <a:ext cx="3320500" cy="1191588"/>
          </a:xfrm>
          <a:prstGeom prst="roundRect">
            <a:avLst/>
          </a:prstGeom>
          <a:solidFill>
            <a:srgbClr val="0174AB"/>
          </a:solidFill>
        </p:spPr>
        <p:style>
          <a:lnRef idx="0">
            <a:srgbClr val="FFFFFF"/>
          </a:lnRef>
          <a:fillRef idx="2">
            <a:schemeClr val="accent1"/>
          </a:fillRef>
          <a:effectRef idx="0">
            <a:srgbClr val="FFFFFF"/>
          </a:effectRef>
          <a:fontRef idx="minor">
            <a:schemeClr val="lt1"/>
          </a:fontRef>
        </p:style>
        <p:txBody>
          <a:bodyPr rtlCol="0" anchor="ctr"/>
          <a:lstStyle/>
          <a:p>
            <a:pPr algn="ctr">
              <a:lnSpc>
                <a:spcPct val="150000"/>
              </a:lnSpc>
            </a:pPr>
            <a:r>
              <a:rPr lang="en-US" altLang="zh-CN" sz="1400" b="1">
                <a:solidFill>
                  <a:schemeClr val="bg1"/>
                </a:solidFill>
                <a:latin typeface="Times New Roman" panose="02020603050405020304" pitchFamily="18" charset="0"/>
                <a:ea typeface="微软雅黑" panose="020B0503020204020204" charset="-122"/>
                <a:cs typeface="Times New Roman" panose="02020603050405020304" pitchFamily="18" charset="0"/>
              </a:rPr>
              <a:t>Neighborhood curiosity-based exploration in multi-agent reinforcement learning</a:t>
            </a:r>
            <a:endParaRPr lang="en-US" altLang="zh-CN" sz="1400" b="1">
              <a:solidFill>
                <a:schemeClr val="bg1"/>
              </a:solidFill>
              <a:latin typeface="Times New Roman" panose="02020603050405020304" pitchFamily="18" charset="0"/>
              <a:ea typeface="微软雅黑" panose="020B0503020204020204" charset="-122"/>
              <a:cs typeface="Times New Roman" panose="02020603050405020304" pitchFamily="18" charset="0"/>
            </a:endParaRPr>
          </a:p>
        </p:txBody>
      </p:sp>
      <p:sp>
        <p:nvSpPr>
          <p:cNvPr id="8" name="圆角矩形 7"/>
          <p:cNvSpPr/>
          <p:nvPr>
            <p:custDataLst>
              <p:tags r:id="rId5"/>
            </p:custDataLst>
          </p:nvPr>
        </p:nvSpPr>
        <p:spPr>
          <a:xfrm>
            <a:off x="1610089" y="4879653"/>
            <a:ext cx="3320501" cy="1154977"/>
          </a:xfrm>
          <a:prstGeom prst="roundRect">
            <a:avLst/>
          </a:prstGeom>
          <a:solidFill>
            <a:srgbClr val="0174AB"/>
          </a:solidFill>
        </p:spPr>
        <p:style>
          <a:lnRef idx="0">
            <a:srgbClr val="FFFFFF"/>
          </a:lnRef>
          <a:fillRef idx="2">
            <a:schemeClr val="accent1"/>
          </a:fillRef>
          <a:effectRef idx="0">
            <a:srgbClr val="FFFFFF"/>
          </a:effectRef>
          <a:fontRef idx="minor">
            <a:schemeClr val="lt1"/>
          </a:fontRef>
        </p:style>
        <p:txBody>
          <a:bodyPr rtlCol="0" anchor="ctr"/>
          <a:lstStyle/>
          <a:p>
            <a:pPr algn="ctr">
              <a:lnSpc>
                <a:spcPct val="150000"/>
              </a:lnSpc>
            </a:pPr>
            <a:r>
              <a:rPr lang="en-US" altLang="zh-CN" sz="1400" b="1" dirty="0">
                <a:solidFill>
                  <a:schemeClr val="bg1"/>
                </a:solidFill>
                <a:latin typeface="Times New Roman" panose="02020603050405020304" pitchFamily="18" charset="0"/>
                <a:ea typeface="微软雅黑" panose="020B0503020204020204" charset="-122"/>
                <a:cs typeface="Times New Roman" panose="02020603050405020304" pitchFamily="18" charset="0"/>
              </a:rPr>
              <a:t>WToE: Learning When to Explore in Multiagent Reinforcement Learning</a:t>
            </a:r>
            <a:endParaRPr lang="en-US" altLang="zh-CN" sz="1400" b="1" dirty="0">
              <a:solidFill>
                <a:schemeClr val="bg1"/>
              </a:solidFill>
              <a:latin typeface="Times New Roman" panose="02020603050405020304" pitchFamily="18" charset="0"/>
              <a:ea typeface="微软雅黑" panose="020B0503020204020204" charset="-122"/>
              <a:cs typeface="Times New Roman" panose="02020603050405020304" pitchFamily="18" charset="0"/>
            </a:endParaRPr>
          </a:p>
        </p:txBody>
      </p:sp>
      <p:sp>
        <p:nvSpPr>
          <p:cNvPr id="17" name="文本框 16"/>
          <p:cNvSpPr txBox="1"/>
          <p:nvPr/>
        </p:nvSpPr>
        <p:spPr>
          <a:xfrm>
            <a:off x="309724" y="181266"/>
            <a:ext cx="11186276" cy="1753235"/>
          </a:xfrm>
          <a:prstGeom prst="rect">
            <a:avLst/>
          </a:prstGeom>
          <a:noFill/>
        </p:spPr>
        <p:txBody>
          <a:bodyPr wrap="square" rtlCol="0" anchor="t">
            <a:spAutoFit/>
          </a:bodyPr>
          <a:lstStyle/>
          <a:p>
            <a:pPr algn="ctr">
              <a:lnSpc>
                <a:spcPct val="150000"/>
              </a:lnSpc>
            </a:pPr>
            <a:r>
              <a:rPr lang="en-US" altLang="zh-CN" sz="3600" dirty="0">
                <a:solidFill>
                  <a:schemeClr val="bg1"/>
                </a:solidFill>
                <a:latin typeface="Times New Roman" panose="02020603050405020304" pitchFamily="18" charset="0"/>
                <a:cs typeface="Times New Roman" panose="02020603050405020304" pitchFamily="18" charset="0"/>
              </a:rPr>
              <a:t>Improve Sample Efficiency in Multi-agent Reinforcement Learning by Exploration and state representation</a:t>
            </a:r>
            <a:endParaRPr lang="en-US" altLang="zh-CN" sz="3600" dirty="0">
              <a:solidFill>
                <a:schemeClr val="bg1"/>
              </a:solidFill>
              <a:latin typeface="Times New Roman" panose="02020603050405020304" pitchFamily="18" charset="0"/>
              <a:cs typeface="Times New Roman" panose="02020603050405020304" pitchFamily="18" charset="0"/>
            </a:endParaRPr>
          </a:p>
        </p:txBody>
      </p:sp>
      <p:sp>
        <p:nvSpPr>
          <p:cNvPr id="2" name="文本框 1"/>
          <p:cNvSpPr txBox="1"/>
          <p:nvPr>
            <p:custDataLst>
              <p:tags r:id="rId6"/>
            </p:custDataLst>
          </p:nvPr>
        </p:nvSpPr>
        <p:spPr>
          <a:xfrm>
            <a:off x="1352079" y="2470666"/>
            <a:ext cx="421958" cy="330518"/>
          </a:xfrm>
          <a:prstGeom prst="rect">
            <a:avLst/>
          </a:prstGeom>
          <a:noFill/>
        </p:spPr>
        <p:txBody>
          <a:bodyPr wrap="none" rtlCol="0" anchor="t">
            <a:noAutofit/>
          </a:bodyPr>
          <a:lstStyle/>
          <a:p>
            <a:r>
              <a:rPr lang="zh-CN" altLang="en-US" b="1" dirty="0">
                <a:latin typeface="Times New Roman" panose="02020603050405020304" pitchFamily="18" charset="0"/>
              </a:rPr>
              <a:t>①</a:t>
            </a:r>
            <a:endParaRPr lang="zh-CN" altLang="en-US" b="1" dirty="0">
              <a:latin typeface="Times New Roman" panose="02020603050405020304" pitchFamily="18" charset="0"/>
            </a:endParaRPr>
          </a:p>
        </p:txBody>
      </p:sp>
      <p:sp>
        <p:nvSpPr>
          <p:cNvPr id="3" name="文本框 2"/>
          <p:cNvSpPr txBox="1"/>
          <p:nvPr>
            <p:custDataLst>
              <p:tags r:id="rId7"/>
            </p:custDataLst>
          </p:nvPr>
        </p:nvSpPr>
        <p:spPr>
          <a:xfrm>
            <a:off x="5912196" y="2476363"/>
            <a:ext cx="415498" cy="369332"/>
          </a:xfrm>
          <a:prstGeom prst="rect">
            <a:avLst/>
          </a:prstGeom>
          <a:noFill/>
        </p:spPr>
        <p:txBody>
          <a:bodyPr wrap="none" rtlCol="0" anchor="t">
            <a:spAutoFit/>
          </a:bodyPr>
          <a:lstStyle/>
          <a:p>
            <a:r>
              <a:rPr lang="zh-CN" altLang="en-US" b="1" dirty="0">
                <a:latin typeface="Times New Roman" panose="02020603050405020304" pitchFamily="18" charset="0"/>
              </a:rPr>
              <a:t>②</a:t>
            </a:r>
            <a:endParaRPr lang="zh-CN" altLang="en-US" b="1" dirty="0">
              <a:latin typeface="Times New Roman" panose="02020603050405020304" pitchFamily="18" charset="0"/>
            </a:endParaRPr>
          </a:p>
        </p:txBody>
      </p:sp>
      <p:sp>
        <p:nvSpPr>
          <p:cNvPr id="18" name="文本框 17"/>
          <p:cNvSpPr txBox="1"/>
          <p:nvPr>
            <p:custDataLst>
              <p:tags r:id="rId8"/>
            </p:custDataLst>
          </p:nvPr>
        </p:nvSpPr>
        <p:spPr>
          <a:xfrm>
            <a:off x="10212762" y="2451259"/>
            <a:ext cx="415498" cy="369332"/>
          </a:xfrm>
          <a:prstGeom prst="rect">
            <a:avLst/>
          </a:prstGeom>
          <a:noFill/>
        </p:spPr>
        <p:txBody>
          <a:bodyPr wrap="none" rtlCol="0" anchor="t">
            <a:spAutoFit/>
          </a:bodyPr>
          <a:lstStyle/>
          <a:p>
            <a:r>
              <a:rPr lang="zh-CN" altLang="en-US" b="1" dirty="0">
                <a:latin typeface="Times New Roman" panose="02020603050405020304" pitchFamily="18" charset="0"/>
              </a:rPr>
              <a:t>③</a:t>
            </a:r>
            <a:endParaRPr lang="zh-CN" altLang="en-US" b="1" dirty="0">
              <a:latin typeface="Times New Roman" panose="02020603050405020304" pitchFamily="18" charset="0"/>
            </a:endParaRPr>
          </a:p>
        </p:txBody>
      </p:sp>
      <p:sp>
        <p:nvSpPr>
          <p:cNvPr id="19" name="文本框 18"/>
          <p:cNvSpPr txBox="1"/>
          <p:nvPr>
            <p:custDataLst>
              <p:tags r:id="rId9"/>
            </p:custDataLst>
          </p:nvPr>
        </p:nvSpPr>
        <p:spPr>
          <a:xfrm>
            <a:off x="8000853" y="4361807"/>
            <a:ext cx="415498" cy="369332"/>
          </a:xfrm>
          <a:prstGeom prst="rect">
            <a:avLst/>
          </a:prstGeom>
          <a:noFill/>
        </p:spPr>
        <p:txBody>
          <a:bodyPr wrap="none" rtlCol="0" anchor="t">
            <a:spAutoFit/>
          </a:bodyPr>
          <a:lstStyle/>
          <a:p>
            <a:r>
              <a:rPr lang="zh-CN" altLang="en-US" b="1" dirty="0">
                <a:latin typeface="Times New Roman" panose="02020603050405020304" pitchFamily="18" charset="0"/>
              </a:rPr>
              <a:t>④</a:t>
            </a:r>
            <a:endParaRPr lang="zh-CN" altLang="en-US" b="1" dirty="0">
              <a:latin typeface="Times New Roman" panose="02020603050405020304" pitchFamily="18" charset="0"/>
            </a:endParaRPr>
          </a:p>
        </p:txBody>
      </p:sp>
      <p:sp>
        <p:nvSpPr>
          <p:cNvPr id="20" name="文本框 19"/>
          <p:cNvSpPr txBox="1"/>
          <p:nvPr>
            <p:custDataLst>
              <p:tags r:id="rId10"/>
            </p:custDataLst>
          </p:nvPr>
        </p:nvSpPr>
        <p:spPr>
          <a:xfrm>
            <a:off x="3224119" y="4407606"/>
            <a:ext cx="415498" cy="369332"/>
          </a:xfrm>
          <a:prstGeom prst="rect">
            <a:avLst/>
          </a:prstGeom>
          <a:noFill/>
        </p:spPr>
        <p:txBody>
          <a:bodyPr wrap="none" rtlCol="0" anchor="t">
            <a:spAutoFit/>
          </a:bodyPr>
          <a:lstStyle/>
          <a:p>
            <a:r>
              <a:rPr lang="zh-CN" altLang="en-US" b="1" dirty="0">
                <a:latin typeface="Times New Roman" panose="02020603050405020304" pitchFamily="18" charset="0"/>
              </a:rPr>
              <a:t>⑤</a:t>
            </a:r>
            <a:endParaRPr lang="zh-CN" altLang="en-US" b="1" dirty="0">
              <a:latin typeface="Times New Roman" panose="02020603050405020304" pitchFamily="18" charset="0"/>
            </a:endParaRPr>
          </a:p>
        </p:txBody>
      </p:sp>
      <p:grpSp>
        <p:nvGrpSpPr>
          <p:cNvPr id="22" name="组合 21"/>
          <p:cNvGrpSpPr/>
          <p:nvPr/>
        </p:nvGrpSpPr>
        <p:grpSpPr>
          <a:xfrm>
            <a:off x="-1" y="6553200"/>
            <a:ext cx="12192001" cy="304800"/>
            <a:chOff x="0" y="6569404"/>
            <a:chExt cx="9144000" cy="288000"/>
          </a:xfrm>
        </p:grpSpPr>
        <p:sp>
          <p:nvSpPr>
            <p:cNvPr id="23" name="矩形 22"/>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24" name="矩形 23"/>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cs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25"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latin typeface="Times New Roman" panose="02020603050405020304" pitchFamily="18" charset="0"/>
                <a:cs typeface="Times New Roman" panose="02020603050405020304" pitchFamily="18" charset="0"/>
              </a:rPr>
            </a:fld>
            <a:endParaRPr lang="zh-HK" altLang="en-US" sz="1600" dirty="0" smtClean="0">
              <a:solidFill>
                <a:schemeClr val="bg1"/>
              </a:solidFill>
              <a:latin typeface="Times New Roman" panose="02020603050405020304" pitchFamily="18" charset="0"/>
              <a:cs typeface="Times New Roman" panose="02020603050405020304" pitchFamily="18" charset="0"/>
            </a:endParaRPr>
          </a:p>
        </p:txBody>
      </p:sp>
    </p:spTree>
    <p:custDataLst>
      <p:tags r:id="rId11"/>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 y="6553200"/>
            <a:ext cx="12192001" cy="304800"/>
            <a:chOff x="0" y="6569404"/>
            <a:chExt cx="9144000" cy="288000"/>
          </a:xfrm>
        </p:grpSpPr>
        <p:sp>
          <p:nvSpPr>
            <p:cNvPr id="5" name="矩形 4"/>
            <p:cNvSpPr/>
            <p:nvPr/>
          </p:nvSpPr>
          <p:spPr>
            <a:xfrm>
              <a:off x="8856000" y="6583801"/>
              <a:ext cx="288000" cy="260400"/>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6" name="矩形 5"/>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cs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2"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latin typeface="Times New Roman" panose="02020603050405020304" pitchFamily="18" charset="0"/>
                <a:cs typeface="Times New Roman" panose="02020603050405020304" pitchFamily="18" charset="0"/>
              </a:rPr>
            </a:fld>
            <a:endParaRPr lang="zh-HK" altLang="en-US" sz="1600" dirty="0" smtClean="0">
              <a:solidFill>
                <a:schemeClr val="bg1"/>
              </a:solidFill>
              <a:latin typeface="Times New Roman" panose="02020603050405020304" pitchFamily="18" charset="0"/>
              <a:cs typeface="Times New Roman" panose="02020603050405020304" pitchFamily="18" charset="0"/>
            </a:endParaRPr>
          </a:p>
        </p:txBody>
      </p:sp>
      <p:sp>
        <p:nvSpPr>
          <p:cNvPr id="27" name="矩形 26"/>
          <p:cNvSpPr/>
          <p:nvPr/>
        </p:nvSpPr>
        <p:spPr>
          <a:xfrm>
            <a:off x="-1" y="1"/>
            <a:ext cx="12174172"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28" name="文本框 27"/>
          <p:cNvSpPr txBox="1"/>
          <p:nvPr/>
        </p:nvSpPr>
        <p:spPr>
          <a:xfrm>
            <a:off x="21488" y="55940"/>
            <a:ext cx="6539897"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Method Design</a:t>
            </a:r>
            <a:endPar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endParaRPr>
          </a:p>
        </p:txBody>
      </p:sp>
      <mc:AlternateContent xmlns:mc="http://schemas.openxmlformats.org/markup-compatibility/2006">
        <mc:Choice xmlns:a14="http://schemas.microsoft.com/office/drawing/2010/main" Requires="a14">
          <p:sp>
            <p:nvSpPr>
              <p:cNvPr id="2" name="文本框 1"/>
              <p:cNvSpPr txBox="1"/>
              <p:nvPr/>
            </p:nvSpPr>
            <p:spPr>
              <a:xfrm>
                <a:off x="192405" y="909320"/>
                <a:ext cx="11550015" cy="1026160"/>
              </a:xfrm>
              <a:prstGeom prst="rect">
                <a:avLst/>
              </a:prstGeom>
              <a:noFill/>
            </p:spPr>
            <p:txBody>
              <a:bodyPr wrap="square" rtlCol="0" anchor="t">
                <a:spAutoFit/>
              </a:bodyPr>
              <a:p>
                <a:r>
                  <a:rPr lang="en-US" altLang="zh-CN">
                    <a:latin typeface="Times New Roman" panose="02020603050405020304" pitchFamily="18" charset="0"/>
                    <a:cs typeface="Times New Roman" panose="02020603050405020304" pitchFamily="18" charset="0"/>
                  </a:rPr>
                  <a:t>Under the CTDE paradigm, the whole episode’s information in an episode is available in the training phase. Therefore, we propose an information-theoretic objective for maximizing the MI </a:t>
                </a:r>
                <a14:m>
                  <m:oMath xmlns:m="http://schemas.openxmlformats.org/officeDocument/2006/math">
                    <m:r>
                      <a:rPr lang="en-US" altLang="zh-CN" i="1">
                        <a:latin typeface="Cambria Math" panose="02040503050406030204" pitchFamily="18" charset="0"/>
                        <a:cs typeface="Cambria Math" panose="02040503050406030204" pitchFamily="18" charset="0"/>
                      </a:rPr>
                      <m:t>𝐼</m:t>
                    </m:r>
                    <m:r>
                      <a:rPr lang="en-US" altLang="zh-CN" i="1">
                        <a:latin typeface="Cambria Math" panose="02040503050406030204" pitchFamily="18" charset="0"/>
                        <a:ea typeface="MS Mincho" charset="0"/>
                        <a:cs typeface="Cambria Math" panose="02040503050406030204" pitchFamily="18" charset="0"/>
                      </a:rPr>
                      <m:t>(</m:t>
                    </m:r>
                    <m:sSub>
                      <m:sSubPr>
                        <m:ctrlPr>
                          <a:rPr lang="en-US" altLang="zh-CN" i="1">
                            <a:latin typeface="Cambria Math" panose="02040503050406030204" pitchFamily="18" charset="0"/>
                            <a:cs typeface="Cambria Math" panose="02040503050406030204" pitchFamily="18" charset="0"/>
                          </a:rPr>
                        </m:ctrlPr>
                      </m:sSubPr>
                      <m:e>
                        <m:r>
                          <a:rPr lang="en-US" altLang="zh-CN" i="1">
                            <a:latin typeface="Cambria Math" panose="02040503050406030204" pitchFamily="18" charset="0"/>
                            <a:cs typeface="Cambria Math" panose="02040503050406030204" pitchFamily="18" charset="0"/>
                          </a:rPr>
                          <m:t>𝑒</m:t>
                        </m:r>
                      </m:e>
                      <m:sub>
                        <m:r>
                          <a:rPr lang="en-US" altLang="zh-CN" i="1">
                            <a:latin typeface="Cambria Math" panose="02040503050406030204" pitchFamily="18" charset="0"/>
                            <a:cs typeface="Cambria Math" panose="02040503050406030204" pitchFamily="18" charset="0"/>
                          </a:rPr>
                          <m:t>𝑡</m:t>
                        </m:r>
                      </m:sub>
                    </m:sSub>
                    <m:r>
                      <a:rPr lang="en-US" altLang="zh-CN" i="1">
                        <a:latin typeface="Cambria Math" panose="02040503050406030204" pitchFamily="18" charset="0"/>
                        <a:ea typeface="MS Mincho" charset="0"/>
                        <a:cs typeface="Cambria Math" panose="02040503050406030204" pitchFamily="18" charset="0"/>
                      </a:rPr>
                      <m:t>;</m:t>
                    </m:r>
                    <m:sSubSup>
                      <m:sSubSupPr>
                        <m:ctrlPr>
                          <a:rPr lang="en-US" altLang="zh-CN" i="1">
                            <a:latin typeface="Cambria Math" panose="02040503050406030204" pitchFamily="18" charset="0"/>
                            <a:cs typeface="Cambria Math" panose="02040503050406030204" pitchFamily="18" charset="0"/>
                          </a:rPr>
                        </m:ctrlPr>
                      </m:sSubSupPr>
                      <m:e>
                        <m:r>
                          <a:rPr lang="en-US" altLang="zh-CN" i="1">
                            <a:latin typeface="Cambria Math" panose="02040503050406030204" pitchFamily="18" charset="0"/>
                            <a:ea typeface="MS Mincho" charset="0"/>
                            <a:cs typeface="Cambria Math" panose="02040503050406030204" pitchFamily="18" charset="0"/>
                          </a:rPr>
                          <m:t>𝜏</m:t>
                        </m:r>
                      </m:e>
                      <m:sub>
                        <m:r>
                          <a:rPr lang="en-US" altLang="zh-CN" i="1">
                            <a:latin typeface="Cambria Math" panose="02040503050406030204" pitchFamily="18" charset="0"/>
                            <a:cs typeface="Cambria Math" panose="02040503050406030204" pitchFamily="18" charset="0"/>
                          </a:rPr>
                          <m:t>𝑡</m:t>
                        </m:r>
                      </m:sub>
                      <m:sup>
                        <m:r>
                          <a:rPr lang="en-US" altLang="zh-CN" i="1">
                            <a:latin typeface="Cambria Math" panose="02040503050406030204" pitchFamily="18" charset="0"/>
                            <a:cs typeface="Cambria Math" panose="02040503050406030204" pitchFamily="18" charset="0"/>
                          </a:rPr>
                          <m:t>𝑓</m:t>
                        </m:r>
                      </m:sup>
                    </m:sSubSup>
                    <m:r>
                      <a:rPr lang="en-US" altLang="zh-CN" i="1">
                        <a:latin typeface="Cambria Math" panose="02040503050406030204" pitchFamily="18" charset="0"/>
                        <a:ea typeface="MS Mincho" charset="0"/>
                        <a:cs typeface="Cambria Math" panose="02040503050406030204" pitchFamily="18" charset="0"/>
                      </a:rPr>
                      <m:t>|</m:t>
                    </m:r>
                    <m:sSub>
                      <m:sSubPr>
                        <m:ctrlPr>
                          <a:rPr lang="en-US" altLang="zh-CN" i="1">
                            <a:latin typeface="Cambria Math" panose="02040503050406030204" pitchFamily="18" charset="0"/>
                            <a:cs typeface="Cambria Math" panose="02040503050406030204" pitchFamily="18" charset="0"/>
                          </a:rPr>
                        </m:ctrlPr>
                      </m:sSubPr>
                      <m:e>
                        <m:r>
                          <a:rPr lang="en-US" altLang="zh-CN" i="1">
                            <a:latin typeface="Cambria Math" panose="02040503050406030204" pitchFamily="18" charset="0"/>
                            <a:cs typeface="Cambria Math" panose="02040503050406030204" pitchFamily="18" charset="0"/>
                          </a:rPr>
                          <m:t>𝑥</m:t>
                        </m:r>
                      </m:e>
                      <m:sub>
                        <m:r>
                          <a:rPr lang="en-US" altLang="zh-CN" i="1">
                            <a:latin typeface="Cambria Math" panose="02040503050406030204" pitchFamily="18" charset="0"/>
                            <a:cs typeface="Cambria Math" panose="02040503050406030204" pitchFamily="18" charset="0"/>
                          </a:rPr>
                          <m:t>𝑡</m:t>
                        </m:r>
                      </m:sub>
                    </m:sSub>
                    <m:r>
                      <a:rPr lang="en-US" altLang="zh-CN" i="1">
                        <a:latin typeface="Cambria Math" panose="02040503050406030204" pitchFamily="18" charset="0"/>
                        <a:ea typeface="MS Mincho" charset="0"/>
                        <a:cs typeface="Cambria Math" panose="02040503050406030204" pitchFamily="18" charset="0"/>
                      </a:rPr>
                      <m:t>)</m:t>
                    </m:r>
                  </m:oMath>
                </a14:m>
                <a:r>
                  <a:rPr lang="en-US" altLang="zh-CN">
                    <a:latin typeface="Times New Roman" panose="02020603050405020304" pitchFamily="18" charset="0"/>
                    <a:cs typeface="Times New Roman" panose="02020603050405020304" pitchFamily="18" charset="0"/>
                  </a:rPr>
                  <a:t> between future expectation cognition </a:t>
                </a:r>
                <a14:m>
                  <m:oMath xmlns:m="http://schemas.openxmlformats.org/officeDocument/2006/math">
                    <m:sSub>
                      <m:sSubPr>
                        <m:ctrlPr>
                          <a:rPr lang="en-US" altLang="zh-CN" i="1">
                            <a:latin typeface="Cambria Math" panose="02040503050406030204" pitchFamily="18" charset="0"/>
                            <a:cs typeface="Cambria Math" panose="02040503050406030204" pitchFamily="18" charset="0"/>
                          </a:rPr>
                        </m:ctrlPr>
                      </m:sSubPr>
                      <m:e>
                        <m:r>
                          <a:rPr lang="en-US" altLang="zh-CN" i="1">
                            <a:latin typeface="Cambria Math" panose="02040503050406030204" pitchFamily="18" charset="0"/>
                            <a:cs typeface="Cambria Math" panose="02040503050406030204" pitchFamily="18" charset="0"/>
                          </a:rPr>
                          <m:t>𝑒</m:t>
                        </m:r>
                      </m:e>
                      <m:sub>
                        <m:r>
                          <a:rPr lang="en-US" altLang="zh-CN" i="1">
                            <a:latin typeface="Cambria Math" panose="02040503050406030204" pitchFamily="18" charset="0"/>
                            <a:cs typeface="Cambria Math" panose="02040503050406030204" pitchFamily="18" charset="0"/>
                          </a:rPr>
                          <m:t>𝑡</m:t>
                        </m:r>
                      </m:sub>
                    </m:sSub>
                  </m:oMath>
                </a14:m>
                <a:r>
                  <a:rPr lang="en-US" altLang="zh-CN">
                    <a:latin typeface="Times New Roman" panose="02020603050405020304" pitchFamily="18" charset="0"/>
                    <a:cs typeface="Times New Roman" panose="02020603050405020304" pitchFamily="18" charset="0"/>
                  </a:rPr>
                  <a:t> and future trajectory </a:t>
                </a:r>
                <a14:m>
                  <m:oMath xmlns:m="http://schemas.openxmlformats.org/officeDocument/2006/math">
                    <m:sSubSup>
                      <m:sSubSupPr>
                        <m:ctrlPr>
                          <a:rPr lang="en-US" altLang="zh-CN" i="1">
                            <a:latin typeface="Cambria Math" panose="02040503050406030204" pitchFamily="18" charset="0"/>
                            <a:cs typeface="Cambria Math" panose="02040503050406030204" pitchFamily="18" charset="0"/>
                          </a:rPr>
                        </m:ctrlPr>
                      </m:sSubSupPr>
                      <m:e>
                        <m:r>
                          <a:rPr lang="en-US" altLang="zh-CN" i="1">
                            <a:latin typeface="Cambria Math" panose="02040503050406030204" pitchFamily="18" charset="0"/>
                            <a:ea typeface="MS Mincho" charset="0"/>
                            <a:cs typeface="Cambria Math" panose="02040503050406030204" pitchFamily="18" charset="0"/>
                          </a:rPr>
                          <m:t>𝜏</m:t>
                        </m:r>
                      </m:e>
                      <m:sub>
                        <m:r>
                          <a:rPr lang="en-US" altLang="zh-CN" i="1">
                            <a:latin typeface="Cambria Math" panose="02040503050406030204" pitchFamily="18" charset="0"/>
                            <a:cs typeface="Cambria Math" panose="02040503050406030204" pitchFamily="18" charset="0"/>
                          </a:rPr>
                          <m:t>𝑡</m:t>
                        </m:r>
                      </m:sub>
                      <m:sup>
                        <m:r>
                          <a:rPr lang="en-US" altLang="zh-CN" i="1">
                            <a:latin typeface="Cambria Math" panose="02040503050406030204" pitchFamily="18" charset="0"/>
                            <a:cs typeface="Cambria Math" panose="02040503050406030204" pitchFamily="18" charset="0"/>
                          </a:rPr>
                          <m:t>𝑓</m:t>
                        </m:r>
                      </m:sup>
                    </m:sSubSup>
                  </m:oMath>
                </a14:m>
                <a:r>
                  <a:rPr lang="en-US" altLang="zh-CN">
                    <a:latin typeface="Times New Roman" panose="02020603050405020304" pitchFamily="18" charset="0"/>
                    <a:cs typeface="Times New Roman" panose="02020603050405020304" pitchFamily="18" charset="0"/>
                  </a:rPr>
                  <a:t> given </a:t>
                </a:r>
                <a14:m>
                  <m:oMath xmlns:m="http://schemas.openxmlformats.org/officeDocument/2006/math">
                    <m:sSub>
                      <m:sSubPr>
                        <m:ctrlPr>
                          <a:rPr lang="en-US" altLang="zh-CN" i="1">
                            <a:latin typeface="Cambria Math" panose="02040503050406030204" pitchFamily="18" charset="0"/>
                            <a:cs typeface="Cambria Math" panose="02040503050406030204" pitchFamily="18" charset="0"/>
                          </a:rPr>
                        </m:ctrlPr>
                      </m:sSubPr>
                      <m:e>
                        <m:r>
                          <a:rPr lang="en-US" altLang="zh-CN" i="1">
                            <a:latin typeface="Cambria Math" panose="02040503050406030204" pitchFamily="18" charset="0"/>
                            <a:cs typeface="Cambria Math" panose="02040503050406030204" pitchFamily="18" charset="0"/>
                          </a:rPr>
                          <m:t>𝑥</m:t>
                        </m:r>
                      </m:e>
                      <m:sub>
                        <m:r>
                          <a:rPr lang="en-US" altLang="zh-CN" i="1">
                            <a:latin typeface="Cambria Math" panose="02040503050406030204" pitchFamily="18" charset="0"/>
                            <a:cs typeface="Cambria Math" panose="02040503050406030204" pitchFamily="18" charset="0"/>
                          </a:rPr>
                          <m:t>𝑡</m:t>
                        </m:r>
                      </m:sub>
                    </m:sSub>
                  </m:oMath>
                </a14:m>
                <a:r>
                  <a:rPr lang="en-US" altLang="zh-CN">
                    <a:latin typeface="Times New Roman" panose="02020603050405020304" pitchFamily="18" charset="0"/>
                    <a:cs typeface="Times New Roman" panose="02020603050405020304" pitchFamily="18" charset="0"/>
                  </a:rPr>
                  <a:t>, where </a:t>
                </a:r>
                <a14:m>
                  <m:oMath xmlns:m="http://schemas.openxmlformats.org/officeDocument/2006/math">
                    <m:sSubSup>
                      <m:sSubSupPr>
                        <m:ctrlPr>
                          <a:rPr lang="en-US" altLang="zh-CN" i="1">
                            <a:latin typeface="Cambria Math" panose="02040503050406030204" pitchFamily="18" charset="0"/>
                            <a:cs typeface="Cambria Math" panose="02040503050406030204" pitchFamily="18" charset="0"/>
                          </a:rPr>
                        </m:ctrlPr>
                      </m:sSubSupPr>
                      <m:e>
                        <m:r>
                          <a:rPr lang="en-US" altLang="zh-CN" i="1">
                            <a:latin typeface="Cambria Math" panose="02040503050406030204" pitchFamily="18" charset="0"/>
                            <a:ea typeface="MS Mincho" charset="0"/>
                            <a:cs typeface="Cambria Math" panose="02040503050406030204" pitchFamily="18" charset="0"/>
                          </a:rPr>
                          <m:t>𝜏</m:t>
                        </m:r>
                      </m:e>
                      <m:sub>
                        <m:r>
                          <a:rPr lang="en-US" altLang="zh-CN" i="1">
                            <a:latin typeface="Cambria Math" panose="02040503050406030204" pitchFamily="18" charset="0"/>
                            <a:cs typeface="Cambria Math" panose="02040503050406030204" pitchFamily="18" charset="0"/>
                          </a:rPr>
                          <m:t>𝑡</m:t>
                        </m:r>
                      </m:sub>
                      <m:sup>
                        <m:r>
                          <a:rPr lang="en-US" altLang="zh-CN" i="1">
                            <a:latin typeface="Cambria Math" panose="02040503050406030204" pitchFamily="18" charset="0"/>
                            <a:cs typeface="Cambria Math" panose="02040503050406030204" pitchFamily="18" charset="0"/>
                          </a:rPr>
                          <m:t>𝑓</m:t>
                        </m:r>
                      </m:sup>
                    </m:sSubSup>
                    <m:r>
                      <a:rPr lang="en-US" altLang="zh-CN" i="1">
                        <a:latin typeface="Cambria Math" panose="02040503050406030204" pitchFamily="18" charset="0"/>
                        <a:ea typeface="MS Mincho" charset="0"/>
                        <a:cs typeface="Cambria Math" panose="02040503050406030204" pitchFamily="18" charset="0"/>
                      </a:rPr>
                      <m:t>=(</m:t>
                    </m:r>
                    <m:sSub>
                      <m:sSubPr>
                        <m:ctrlPr>
                          <a:rPr lang="en-US" altLang="zh-CN" i="1">
                            <a:latin typeface="Cambria Math" panose="02040503050406030204" pitchFamily="18" charset="0"/>
                            <a:cs typeface="Cambria Math" panose="02040503050406030204" pitchFamily="18" charset="0"/>
                          </a:rPr>
                        </m:ctrlPr>
                      </m:sSubPr>
                      <m:e>
                        <m:r>
                          <a:rPr lang="en-US" altLang="zh-CN" i="1">
                            <a:latin typeface="Cambria Math" panose="02040503050406030204" pitchFamily="18" charset="0"/>
                            <a:cs typeface="Cambria Math" panose="02040503050406030204" pitchFamily="18" charset="0"/>
                          </a:rPr>
                          <m:t>𝑥</m:t>
                        </m:r>
                      </m:e>
                      <m:sub>
                        <m:r>
                          <a:rPr lang="en-US" altLang="zh-CN" i="1">
                            <a:latin typeface="Cambria Math" panose="02040503050406030204" pitchFamily="18" charset="0"/>
                            <a:cs typeface="Cambria Math" panose="02040503050406030204" pitchFamily="18" charset="0"/>
                          </a:rPr>
                          <m:t>𝑡</m:t>
                        </m:r>
                        <m:r>
                          <a:rPr lang="en-US" altLang="zh-CN" i="1">
                            <a:latin typeface="Cambria Math" panose="02040503050406030204" pitchFamily="18" charset="0"/>
                            <a:ea typeface="MS Mincho" charset="0"/>
                            <a:cs typeface="Cambria Math" panose="02040503050406030204" pitchFamily="18" charset="0"/>
                          </a:rPr>
                          <m:t>+</m:t>
                        </m:r>
                        <m:r>
                          <a:rPr lang="en-US" altLang="zh-CN" i="1">
                            <a:latin typeface="Cambria Math" panose="02040503050406030204" pitchFamily="18" charset="0"/>
                            <a:ea typeface="MS Mincho" charset="0"/>
                            <a:cs typeface="Cambria Math" panose="02040503050406030204" pitchFamily="18" charset="0"/>
                          </a:rPr>
                          <m:t>1</m:t>
                        </m:r>
                      </m:sub>
                    </m:sSub>
                    <m:r>
                      <a:rPr lang="en-US" altLang="zh-CN" i="1">
                        <a:latin typeface="Cambria Math" panose="02040503050406030204" pitchFamily="18" charset="0"/>
                        <a:ea typeface="MS Mincho" charset="0"/>
                        <a:cs typeface="Cambria Math" panose="02040503050406030204" pitchFamily="18" charset="0"/>
                      </a:rPr>
                      <m:t>,...,</m:t>
                    </m:r>
                    <m:sSub>
                      <m:sSubPr>
                        <m:ctrlPr>
                          <a:rPr lang="en-US" altLang="zh-CN" i="1">
                            <a:latin typeface="Cambria Math" panose="02040503050406030204" pitchFamily="18" charset="0"/>
                            <a:cs typeface="Cambria Math" panose="02040503050406030204" pitchFamily="18" charset="0"/>
                          </a:rPr>
                        </m:ctrlPr>
                      </m:sSubPr>
                      <m:e>
                        <m:r>
                          <a:rPr lang="en-US" altLang="zh-CN" i="1">
                            <a:latin typeface="Cambria Math" panose="02040503050406030204" pitchFamily="18" charset="0"/>
                            <a:cs typeface="Cambria Math" panose="02040503050406030204" pitchFamily="18" charset="0"/>
                          </a:rPr>
                          <m:t>𝑥</m:t>
                        </m:r>
                      </m:e>
                      <m:sub>
                        <m:r>
                          <a:rPr lang="en-US" altLang="zh-CN" i="1">
                            <a:latin typeface="Cambria Math" panose="02040503050406030204" pitchFamily="18" charset="0"/>
                            <a:cs typeface="Cambria Math" panose="02040503050406030204" pitchFamily="18" charset="0"/>
                          </a:rPr>
                          <m:t>𝑇</m:t>
                        </m:r>
                      </m:sub>
                    </m:sSub>
                    <m:r>
                      <a:rPr lang="en-US" altLang="zh-CN" i="1">
                        <a:latin typeface="Cambria Math" panose="02040503050406030204" pitchFamily="18" charset="0"/>
                        <a:ea typeface="MS Mincho" charset="0"/>
                        <a:cs typeface="Cambria Math" panose="02040503050406030204" pitchFamily="18" charset="0"/>
                      </a:rPr>
                      <m:t>)</m:t>
                    </m:r>
                  </m:oMath>
                </a14:m>
                <a:r>
                  <a:rPr lang="en-US" altLang="zh-CN">
                    <a:latin typeface="Times New Roman" panose="02020603050405020304" pitchFamily="18" charset="0"/>
                    <a:cs typeface="Times New Roman" panose="02020603050405020304" pitchFamily="18" charset="0"/>
                  </a:rPr>
                  <a:t> is the future trajectory information at time </a:t>
                </a:r>
                <a:r>
                  <a:rPr lang="en-US" altLang="zh-CN" i="1">
                    <a:latin typeface="Times New Roman" panose="02020603050405020304" pitchFamily="18" charset="0"/>
                    <a:cs typeface="Times New Roman" panose="02020603050405020304" pitchFamily="18" charset="0"/>
                  </a:rPr>
                  <a:t>t</a:t>
                </a:r>
                <a:r>
                  <a:rPr lang="en-US" altLang="zh-CN">
                    <a:latin typeface="Times New Roman" panose="02020603050405020304" pitchFamily="18" charset="0"/>
                    <a:cs typeface="Times New Roman" panose="02020603050405020304" pitchFamily="18" charset="0"/>
                  </a:rPr>
                  <a:t>.</a:t>
                </a:r>
                <a:endParaRPr lang="zh-CN" altLang="en-US">
                  <a:latin typeface="Times New Roman" panose="02020603050405020304" pitchFamily="18" charset="0"/>
                  <a:cs typeface="Times New Roman" panose="02020603050405020304" pitchFamily="18" charset="0"/>
                </a:endParaRPr>
              </a:p>
            </p:txBody>
          </p:sp>
        </mc:Choice>
        <mc:Fallback>
          <p:sp>
            <p:nvSpPr>
              <p:cNvPr id="2" name="文本框 1"/>
              <p:cNvSpPr txBox="1">
                <a:spLocks noRot="1" noChangeAspect="1" noMove="1" noResize="1" noEditPoints="1" noAdjustHandles="1" noChangeArrowheads="1" noChangeShapeType="1" noTextEdit="1"/>
              </p:cNvSpPr>
              <p:nvPr/>
            </p:nvSpPr>
            <p:spPr>
              <a:xfrm>
                <a:off x="192405" y="909320"/>
                <a:ext cx="11550015" cy="1026160"/>
              </a:xfrm>
              <a:prstGeom prst="rect">
                <a:avLst/>
              </a:prstGeom>
              <a:blipFill rotWithShape="1">
                <a:blip r:embed="rId1"/>
                <a:stretch>
                  <a:fillRect/>
                </a:stretch>
              </a:blipFill>
            </p:spPr>
            <p:txBody>
              <a:bodyPr/>
              <a:lstStyle/>
              <a:p>
                <a:r>
                  <a:rPr lang="zh-CN" altLang="en-US">
                    <a:noFill/>
                  </a:rPr>
                  <a:t> </a:t>
                </a:r>
              </a:p>
            </p:txBody>
          </p:sp>
        </mc:Fallback>
      </mc:AlternateContent>
      <p:pic>
        <p:nvPicPr>
          <p:cNvPr id="8" name="图片 7"/>
          <p:cNvPicPr>
            <a:picLocks noChangeAspect="1"/>
          </p:cNvPicPr>
          <p:nvPr/>
        </p:nvPicPr>
        <p:blipFill>
          <a:blip r:embed="rId2"/>
          <a:stretch>
            <a:fillRect/>
          </a:stretch>
        </p:blipFill>
        <p:spPr>
          <a:xfrm>
            <a:off x="480060" y="1935480"/>
            <a:ext cx="4918710" cy="3202940"/>
          </a:xfrm>
          <a:prstGeom prst="rect">
            <a:avLst/>
          </a:prstGeom>
        </p:spPr>
      </p:pic>
      <p:sp>
        <p:nvSpPr>
          <p:cNvPr id="21" name="文本框 20"/>
          <p:cNvSpPr txBox="1"/>
          <p:nvPr/>
        </p:nvSpPr>
        <p:spPr>
          <a:xfrm>
            <a:off x="5864860" y="3244850"/>
            <a:ext cx="443865" cy="368300"/>
          </a:xfrm>
          <a:prstGeom prst="rect">
            <a:avLst/>
          </a:prstGeom>
          <a:noFill/>
        </p:spPr>
        <p:txBody>
          <a:bodyPr wrap="square" rtlCol="0">
            <a:spAutoFit/>
          </a:bodyPr>
          <a:p>
            <a:pPr algn="ctr"/>
            <a:r>
              <a:rPr lang="en-US" altLang="zh-CN">
                <a:latin typeface="Times New Roman" panose="02020603050405020304" pitchFamily="18" charset="0"/>
                <a:cs typeface="Times New Roman" panose="02020603050405020304" pitchFamily="18" charset="0"/>
              </a:rPr>
              <a:t>(4)</a:t>
            </a:r>
            <a:endParaRPr lang="en-US" altLang="zh-CN">
              <a:latin typeface="Times New Roman" panose="02020603050405020304" pitchFamily="18" charset="0"/>
              <a:cs typeface="Times New Roman" panose="02020603050405020304" pitchFamily="18" charset="0"/>
            </a:endParaRPr>
          </a:p>
        </p:txBody>
      </p:sp>
      <p:pic>
        <p:nvPicPr>
          <p:cNvPr id="14" name="图片 13"/>
          <p:cNvPicPr>
            <a:picLocks noChangeAspect="1"/>
          </p:cNvPicPr>
          <p:nvPr/>
        </p:nvPicPr>
        <p:blipFill>
          <a:blip r:embed="rId3"/>
          <a:stretch>
            <a:fillRect/>
          </a:stretch>
        </p:blipFill>
        <p:spPr>
          <a:xfrm>
            <a:off x="6671945" y="2512060"/>
            <a:ext cx="4209415" cy="2050415"/>
          </a:xfrm>
          <a:prstGeom prst="rect">
            <a:avLst/>
          </a:prstGeom>
        </p:spPr>
      </p:pic>
      <p:sp>
        <p:nvSpPr>
          <p:cNvPr id="19" name="文本框 18"/>
          <p:cNvSpPr txBox="1"/>
          <p:nvPr/>
        </p:nvSpPr>
        <p:spPr>
          <a:xfrm>
            <a:off x="11362055" y="3284855"/>
            <a:ext cx="443865" cy="368300"/>
          </a:xfrm>
          <a:prstGeom prst="rect">
            <a:avLst/>
          </a:prstGeom>
          <a:noFill/>
        </p:spPr>
        <p:txBody>
          <a:bodyPr wrap="square" rtlCol="0">
            <a:spAutoFit/>
          </a:bodyPr>
          <a:p>
            <a:pPr algn="ctr"/>
            <a:r>
              <a:rPr lang="en-US" altLang="zh-CN">
                <a:latin typeface="Times New Roman" panose="02020603050405020304" pitchFamily="18" charset="0"/>
                <a:cs typeface="Times New Roman" panose="02020603050405020304" pitchFamily="18" charset="0"/>
              </a:rPr>
              <a:t>(5)</a:t>
            </a:r>
            <a:endParaRPr lang="en-US" altLang="zh-CN">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20" name="文本框 19"/>
              <p:cNvSpPr txBox="1"/>
              <p:nvPr/>
            </p:nvSpPr>
            <p:spPr>
              <a:xfrm>
                <a:off x="192405" y="5373370"/>
                <a:ext cx="12000230" cy="697230"/>
              </a:xfrm>
              <a:prstGeom prst="rect">
                <a:avLst/>
              </a:prstGeom>
              <a:noFill/>
            </p:spPr>
            <p:txBody>
              <a:bodyPr wrap="square" rtlCol="0" anchor="t">
                <a:spAutoFit/>
              </a:bodyPr>
              <a:p>
                <a:r>
                  <a:rPr lang="en-US" altLang="zh-CN">
                    <a:latin typeface="Times New Roman" panose="02020603050405020304" pitchFamily="18" charset="0"/>
                    <a:cs typeface="Times New Roman" panose="02020603050405020304" pitchFamily="18" charset="0"/>
                  </a:rPr>
                  <a:t>Since the future expectation cognition encoder is conditioned on current information </a:t>
                </a:r>
                <a14:m>
                  <m:oMath xmlns:m="http://schemas.openxmlformats.org/officeDocument/2006/math">
                    <m:sSub>
                      <m:sSubPr>
                        <m:ctrlPr>
                          <a:rPr lang="en-US" altLang="zh-CN" i="1">
                            <a:latin typeface="Cambria Math" panose="02040503050406030204" pitchFamily="18" charset="0"/>
                            <a:cs typeface="Cambria Math" panose="02040503050406030204" pitchFamily="18" charset="0"/>
                          </a:rPr>
                        </m:ctrlPr>
                      </m:sSubPr>
                      <m:e>
                        <m:r>
                          <a:rPr lang="en-US" altLang="zh-CN" i="1">
                            <a:latin typeface="Cambria Math" panose="02040503050406030204" pitchFamily="18" charset="0"/>
                            <a:cs typeface="Cambria Math" panose="02040503050406030204" pitchFamily="18" charset="0"/>
                          </a:rPr>
                          <m:t>𝑥</m:t>
                        </m:r>
                      </m:e>
                      <m:sub>
                        <m:r>
                          <a:rPr lang="en-US" altLang="zh-CN" i="1">
                            <a:latin typeface="Cambria Math" panose="02040503050406030204" pitchFamily="18" charset="0"/>
                            <a:cs typeface="Cambria Math" panose="02040503050406030204" pitchFamily="18" charset="0"/>
                          </a:rPr>
                          <m:t>𝑡</m:t>
                        </m:r>
                      </m:sub>
                    </m:sSub>
                  </m:oMath>
                </a14:m>
                <a:r>
                  <a:rPr lang="en-US" altLang="zh-CN">
                    <a:latin typeface="Times New Roman" panose="02020603050405020304" pitchFamily="18" charset="0"/>
                    <a:cs typeface="Times New Roman" panose="02020603050405020304" pitchFamily="18" charset="0"/>
                  </a:rPr>
                  <a:t>, the distributions of future expectation cognition </a:t>
                </a:r>
                <a14:m>
                  <m:oMath xmlns:m="http://schemas.openxmlformats.org/officeDocument/2006/math">
                    <m:sSub>
                      <m:sSubPr>
                        <m:ctrlPr>
                          <a:rPr lang="en-US" altLang="zh-CN" i="1">
                            <a:latin typeface="Cambria Math" panose="02040503050406030204" pitchFamily="18" charset="0"/>
                            <a:cs typeface="Cambria Math" panose="02040503050406030204" pitchFamily="18" charset="0"/>
                          </a:rPr>
                        </m:ctrlPr>
                      </m:sSubPr>
                      <m:e>
                        <m:r>
                          <a:rPr lang="en-US" altLang="zh-CN" i="1">
                            <a:latin typeface="Cambria Math" panose="02040503050406030204" pitchFamily="18" charset="0"/>
                            <a:cs typeface="Cambria Math" panose="02040503050406030204" pitchFamily="18" charset="0"/>
                          </a:rPr>
                          <m:t>𝑝</m:t>
                        </m:r>
                        <m:r>
                          <a:rPr lang="en-US" altLang="zh-CN" i="1">
                            <a:latin typeface="Cambria Math" panose="02040503050406030204" pitchFamily="18" charset="0"/>
                            <a:ea typeface="MS Mincho" charset="0"/>
                            <a:cs typeface="Cambria Math" panose="02040503050406030204" pitchFamily="18" charset="0"/>
                          </a:rPr>
                          <m:t>(</m:t>
                        </m:r>
                        <m:r>
                          <a:rPr lang="en-US" altLang="zh-CN" i="1">
                            <a:latin typeface="Cambria Math" panose="02040503050406030204" pitchFamily="18" charset="0"/>
                            <a:cs typeface="Cambria Math" panose="02040503050406030204" pitchFamily="18" charset="0"/>
                          </a:rPr>
                          <m:t>𝑒</m:t>
                        </m:r>
                      </m:e>
                      <m:sub>
                        <m:r>
                          <a:rPr lang="en-US" altLang="zh-CN" i="1">
                            <a:latin typeface="Cambria Math" panose="02040503050406030204" pitchFamily="18" charset="0"/>
                            <a:cs typeface="Cambria Math" panose="02040503050406030204" pitchFamily="18" charset="0"/>
                          </a:rPr>
                          <m:t>𝑡</m:t>
                        </m:r>
                      </m:sub>
                    </m:sSub>
                    <m:r>
                      <a:rPr lang="en-US" altLang="zh-CN" i="1">
                        <a:latin typeface="Cambria Math" panose="02040503050406030204" pitchFamily="18" charset="0"/>
                        <a:ea typeface="MS Mincho" charset="0"/>
                        <a:cs typeface="Cambria Math" panose="02040503050406030204" pitchFamily="18" charset="0"/>
                      </a:rPr>
                      <m:t>)</m:t>
                    </m:r>
                  </m:oMath>
                </a14:m>
                <a:r>
                  <a:rPr lang="en-US" altLang="zh-CN">
                    <a:latin typeface="Times New Roman" panose="02020603050405020304" pitchFamily="18" charset="0"/>
                    <a:cs typeface="Times New Roman" panose="02020603050405020304" pitchFamily="18" charset="0"/>
                  </a:rPr>
                  <a:t> are independent of the future trajectory </a:t>
                </a:r>
                <a14:m>
                  <m:oMath xmlns:m="http://schemas.openxmlformats.org/officeDocument/2006/math">
                    <m:sSubSup>
                      <m:sSubSupPr>
                        <m:ctrlPr>
                          <a:rPr lang="en-US" altLang="zh-CN" i="1">
                            <a:latin typeface="Cambria Math" panose="02040503050406030204" pitchFamily="18" charset="0"/>
                            <a:cs typeface="Cambria Math" panose="02040503050406030204" pitchFamily="18" charset="0"/>
                          </a:rPr>
                        </m:ctrlPr>
                      </m:sSubSupPr>
                      <m:e>
                        <m:r>
                          <a:rPr lang="en-US" altLang="zh-CN" i="1">
                            <a:latin typeface="Cambria Math" panose="02040503050406030204" pitchFamily="18" charset="0"/>
                            <a:ea typeface="MS Mincho" charset="0"/>
                            <a:cs typeface="Cambria Math" panose="02040503050406030204" pitchFamily="18" charset="0"/>
                          </a:rPr>
                          <m:t>𝜏</m:t>
                        </m:r>
                      </m:e>
                      <m:sub>
                        <m:r>
                          <a:rPr lang="en-US" altLang="zh-CN" i="1">
                            <a:latin typeface="Cambria Math" panose="02040503050406030204" pitchFamily="18" charset="0"/>
                            <a:cs typeface="Cambria Math" panose="02040503050406030204" pitchFamily="18" charset="0"/>
                          </a:rPr>
                          <m:t>𝑡</m:t>
                        </m:r>
                      </m:sub>
                      <m:sup>
                        <m:r>
                          <a:rPr lang="en-US" altLang="zh-CN" i="1">
                            <a:latin typeface="Cambria Math" panose="02040503050406030204" pitchFamily="18" charset="0"/>
                            <a:cs typeface="Cambria Math" panose="02040503050406030204" pitchFamily="18" charset="0"/>
                          </a:rPr>
                          <m:t>𝑓</m:t>
                        </m:r>
                      </m:sup>
                    </m:sSubSup>
                  </m:oMath>
                </a14:m>
                <a:r>
                  <a:rPr lang="en-US" altLang="zh-CN">
                    <a:latin typeface="Times New Roman" panose="02020603050405020304" pitchFamily="18" charset="0"/>
                    <a:cs typeface="Times New Roman" panose="02020603050405020304" pitchFamily="18" charset="0"/>
                  </a:rPr>
                  <a:t>. </a:t>
                </a:r>
                <a:r>
                  <a:rPr lang="en-US" altLang="zh-CN">
                    <a:latin typeface="Times New Roman" panose="02020603050405020304" pitchFamily="18" charset="0"/>
                    <a:cs typeface="Times New Roman" panose="02020603050405020304" pitchFamily="18" charset="0"/>
                    <a:sym typeface="+mn-ea"/>
                  </a:rPr>
                  <a:t>where CE means cross entropy</a:t>
                </a:r>
                <a:endParaRPr lang="zh-CN" altLang="en-US">
                  <a:latin typeface="Times New Roman" panose="02020603050405020304" pitchFamily="18" charset="0"/>
                  <a:cs typeface="Times New Roman" panose="02020603050405020304" pitchFamily="18" charset="0"/>
                </a:endParaRPr>
              </a:p>
            </p:txBody>
          </p:sp>
        </mc:Choice>
        <mc:Fallback>
          <p:sp>
            <p:nvSpPr>
              <p:cNvPr id="20" name="文本框 19"/>
              <p:cNvSpPr txBox="1">
                <a:spLocks noRot="1" noChangeAspect="1" noMove="1" noResize="1" noEditPoints="1" noAdjustHandles="1" noChangeArrowheads="1" noChangeShapeType="1" noTextEdit="1"/>
              </p:cNvSpPr>
              <p:nvPr/>
            </p:nvSpPr>
            <p:spPr>
              <a:xfrm>
                <a:off x="192405" y="5373370"/>
                <a:ext cx="12000230" cy="697230"/>
              </a:xfrm>
              <a:prstGeom prst="rect">
                <a:avLst/>
              </a:prstGeom>
              <a:blipFill rotWithShape="1">
                <a:blip r:embed="rId4"/>
                <a:stretch>
                  <a:fillRect/>
                </a:stretch>
              </a:blipFill>
            </p:spPr>
            <p:txBody>
              <a:bodyPr/>
              <a:lstStyle/>
              <a:p>
                <a:r>
                  <a:rPr lang="zh-CN" altLang="en-US">
                    <a:noFill/>
                  </a:rPr>
                  <a:t> </a:t>
                </a:r>
              </a:p>
            </p:txBody>
          </p:sp>
        </mc:Fallback>
      </mc:AlternateContent>
    </p:spTree>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 y="6553200"/>
            <a:ext cx="12192001" cy="304800"/>
            <a:chOff x="0" y="6569404"/>
            <a:chExt cx="9144000" cy="288000"/>
          </a:xfrm>
        </p:grpSpPr>
        <p:sp>
          <p:nvSpPr>
            <p:cNvPr id="5" name="矩形 4"/>
            <p:cNvSpPr/>
            <p:nvPr/>
          </p:nvSpPr>
          <p:spPr>
            <a:xfrm>
              <a:off x="8856000" y="6583801"/>
              <a:ext cx="288000" cy="260400"/>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6" name="矩形 5"/>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cs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2"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latin typeface="Times New Roman" panose="02020603050405020304" pitchFamily="18" charset="0"/>
                <a:cs typeface="Times New Roman" panose="02020603050405020304" pitchFamily="18" charset="0"/>
              </a:rPr>
            </a:fld>
            <a:endParaRPr lang="zh-HK" altLang="en-US" sz="1600" dirty="0" smtClean="0">
              <a:solidFill>
                <a:schemeClr val="bg1"/>
              </a:solidFill>
              <a:latin typeface="Times New Roman" panose="02020603050405020304" pitchFamily="18" charset="0"/>
              <a:cs typeface="Times New Roman" panose="02020603050405020304" pitchFamily="18" charset="0"/>
            </a:endParaRPr>
          </a:p>
        </p:txBody>
      </p:sp>
      <p:sp>
        <p:nvSpPr>
          <p:cNvPr id="27" name="矩形 26"/>
          <p:cNvSpPr/>
          <p:nvPr/>
        </p:nvSpPr>
        <p:spPr>
          <a:xfrm>
            <a:off x="-1" y="1"/>
            <a:ext cx="12174172"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28" name="文本框 27"/>
          <p:cNvSpPr txBox="1"/>
          <p:nvPr/>
        </p:nvSpPr>
        <p:spPr>
          <a:xfrm>
            <a:off x="21488" y="55940"/>
            <a:ext cx="6539897"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Method Design</a:t>
            </a:r>
            <a:endPar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endParaRPr>
          </a:p>
        </p:txBody>
      </p:sp>
      <p:sp>
        <p:nvSpPr>
          <p:cNvPr id="7" name="文本框 6"/>
          <p:cNvSpPr txBox="1"/>
          <p:nvPr/>
        </p:nvSpPr>
        <p:spPr>
          <a:xfrm>
            <a:off x="335915" y="2344420"/>
            <a:ext cx="8308340" cy="368300"/>
          </a:xfrm>
          <a:prstGeom prst="rect">
            <a:avLst/>
          </a:prstGeom>
          <a:noFill/>
        </p:spPr>
        <p:txBody>
          <a:bodyPr wrap="square" rtlCol="0" anchor="t">
            <a:spAutoFit/>
          </a:bodyPr>
          <a:p>
            <a:r>
              <a:rPr lang="en-US" altLang="zh-CN">
                <a:latin typeface="Times New Roman" panose="02020603050405020304" pitchFamily="18" charset="0"/>
                <a:cs typeface="Times New Roman" panose="02020603050405020304" pitchFamily="18" charset="0"/>
              </a:rPr>
              <a:t>The lower bound matches the exact MI when the following equations hold:</a:t>
            </a:r>
            <a:endParaRPr lang="en-US" altLang="zh-CN">
              <a:latin typeface="Times New Roman" panose="02020603050405020304" pitchFamily="18" charset="0"/>
              <a:cs typeface="Times New Roman" panose="02020603050405020304" pitchFamily="18" charset="0"/>
            </a:endParaRPr>
          </a:p>
        </p:txBody>
      </p:sp>
      <p:pic>
        <p:nvPicPr>
          <p:cNvPr id="14" name="图片 13"/>
          <p:cNvPicPr>
            <a:picLocks noChangeAspect="1"/>
          </p:cNvPicPr>
          <p:nvPr/>
        </p:nvPicPr>
        <p:blipFill>
          <a:blip r:embed="rId1"/>
          <a:stretch>
            <a:fillRect/>
          </a:stretch>
        </p:blipFill>
        <p:spPr>
          <a:xfrm>
            <a:off x="4224020" y="2830195"/>
            <a:ext cx="3526155" cy="453390"/>
          </a:xfrm>
          <a:prstGeom prst="rect">
            <a:avLst/>
          </a:prstGeom>
        </p:spPr>
      </p:pic>
      <p:sp>
        <p:nvSpPr>
          <p:cNvPr id="19" name="文本框 18"/>
          <p:cNvSpPr txBox="1"/>
          <p:nvPr/>
        </p:nvSpPr>
        <p:spPr>
          <a:xfrm>
            <a:off x="10848340" y="1341755"/>
            <a:ext cx="443865" cy="368300"/>
          </a:xfrm>
          <a:prstGeom prst="rect">
            <a:avLst/>
          </a:prstGeom>
          <a:noFill/>
        </p:spPr>
        <p:txBody>
          <a:bodyPr wrap="square" rtlCol="0">
            <a:spAutoFit/>
          </a:bodyPr>
          <a:p>
            <a:pPr algn="ctr"/>
            <a:r>
              <a:rPr lang="en-US" altLang="zh-CN">
                <a:latin typeface="Times New Roman" panose="02020603050405020304" pitchFamily="18" charset="0"/>
                <a:cs typeface="Times New Roman" panose="02020603050405020304" pitchFamily="18" charset="0"/>
              </a:rPr>
              <a:t>(6)</a:t>
            </a:r>
            <a:endParaRPr lang="en-US" altLang="zh-CN">
              <a:latin typeface="Times New Roman" panose="02020603050405020304" pitchFamily="18" charset="0"/>
              <a:cs typeface="Times New Roman" panose="02020603050405020304" pitchFamily="18" charset="0"/>
            </a:endParaRPr>
          </a:p>
        </p:txBody>
      </p:sp>
      <p:sp>
        <p:nvSpPr>
          <p:cNvPr id="15" name="文本框 14"/>
          <p:cNvSpPr txBox="1"/>
          <p:nvPr/>
        </p:nvSpPr>
        <p:spPr>
          <a:xfrm>
            <a:off x="408305" y="3442970"/>
            <a:ext cx="8316595" cy="368300"/>
          </a:xfrm>
          <a:prstGeom prst="rect">
            <a:avLst/>
          </a:prstGeom>
          <a:noFill/>
        </p:spPr>
        <p:txBody>
          <a:bodyPr wrap="square" rtlCol="0" anchor="t">
            <a:spAutoFit/>
          </a:bodyPr>
          <a:p>
            <a:r>
              <a:rPr lang="en-US" altLang="zh-CN">
                <a:latin typeface="Times New Roman" panose="02020603050405020304" pitchFamily="18" charset="0"/>
                <a:cs typeface="Times New Roman" panose="02020603050405020304" pitchFamily="18" charset="0"/>
              </a:rPr>
              <a:t>On this basis, we can derive the following minimization objective:</a:t>
            </a:r>
            <a:endParaRPr lang="en-US" altLang="zh-CN">
              <a:latin typeface="Times New Roman" panose="02020603050405020304" pitchFamily="18" charset="0"/>
              <a:cs typeface="Times New Roman" panose="02020603050405020304" pitchFamily="18" charset="0"/>
            </a:endParaRPr>
          </a:p>
        </p:txBody>
      </p:sp>
      <p:pic>
        <p:nvPicPr>
          <p:cNvPr id="20" name="图片 19"/>
          <p:cNvPicPr>
            <a:picLocks noChangeAspect="1"/>
          </p:cNvPicPr>
          <p:nvPr/>
        </p:nvPicPr>
        <p:blipFill>
          <a:blip r:embed="rId2"/>
          <a:stretch>
            <a:fillRect/>
          </a:stretch>
        </p:blipFill>
        <p:spPr>
          <a:xfrm>
            <a:off x="3360420" y="3928110"/>
            <a:ext cx="4991100" cy="607060"/>
          </a:xfrm>
          <a:prstGeom prst="rect">
            <a:avLst/>
          </a:prstGeom>
        </p:spPr>
      </p:pic>
      <p:sp>
        <p:nvSpPr>
          <p:cNvPr id="24" name="文本框 23"/>
          <p:cNvSpPr txBox="1"/>
          <p:nvPr/>
        </p:nvSpPr>
        <p:spPr>
          <a:xfrm>
            <a:off x="10848340" y="2852420"/>
            <a:ext cx="443865" cy="368300"/>
          </a:xfrm>
          <a:prstGeom prst="rect">
            <a:avLst/>
          </a:prstGeom>
          <a:noFill/>
        </p:spPr>
        <p:txBody>
          <a:bodyPr wrap="square" rtlCol="0">
            <a:spAutoFit/>
          </a:bodyPr>
          <a:p>
            <a:pPr algn="ctr"/>
            <a:r>
              <a:rPr lang="en-US" altLang="zh-CN">
                <a:latin typeface="Times New Roman" panose="02020603050405020304" pitchFamily="18" charset="0"/>
                <a:cs typeface="Times New Roman" panose="02020603050405020304" pitchFamily="18" charset="0"/>
              </a:rPr>
              <a:t>(7)</a:t>
            </a:r>
            <a:endParaRPr lang="en-US" altLang="zh-CN">
              <a:latin typeface="Times New Roman" panose="02020603050405020304" pitchFamily="18" charset="0"/>
              <a:cs typeface="Times New Roman" panose="02020603050405020304" pitchFamily="18" charset="0"/>
            </a:endParaRPr>
          </a:p>
        </p:txBody>
      </p:sp>
      <p:pic>
        <p:nvPicPr>
          <p:cNvPr id="25" name="图片 24"/>
          <p:cNvPicPr>
            <a:picLocks noChangeAspect="1"/>
          </p:cNvPicPr>
          <p:nvPr/>
        </p:nvPicPr>
        <p:blipFill>
          <a:blip r:embed="rId3"/>
          <a:stretch>
            <a:fillRect/>
          </a:stretch>
        </p:blipFill>
        <p:spPr>
          <a:xfrm>
            <a:off x="3720465" y="1278890"/>
            <a:ext cx="4769485" cy="774065"/>
          </a:xfrm>
          <a:prstGeom prst="rect">
            <a:avLst/>
          </a:prstGeom>
        </p:spPr>
      </p:pic>
      <p:sp>
        <p:nvSpPr>
          <p:cNvPr id="26" name="文本框 25"/>
          <p:cNvSpPr txBox="1"/>
          <p:nvPr/>
        </p:nvSpPr>
        <p:spPr>
          <a:xfrm>
            <a:off x="10848340" y="4004945"/>
            <a:ext cx="443865" cy="368300"/>
          </a:xfrm>
          <a:prstGeom prst="rect">
            <a:avLst/>
          </a:prstGeom>
          <a:noFill/>
        </p:spPr>
        <p:txBody>
          <a:bodyPr wrap="square" rtlCol="0">
            <a:spAutoFit/>
          </a:bodyPr>
          <a:p>
            <a:pPr algn="ctr"/>
            <a:r>
              <a:rPr lang="en-US" altLang="zh-CN">
                <a:latin typeface="Times New Roman" panose="02020603050405020304" pitchFamily="18" charset="0"/>
                <a:cs typeface="Times New Roman" panose="02020603050405020304" pitchFamily="18" charset="0"/>
              </a:rPr>
              <a:t>(8)</a:t>
            </a:r>
            <a:endParaRPr lang="en-US" altLang="zh-CN">
              <a:latin typeface="Times New Roman" panose="02020603050405020304" pitchFamily="18" charset="0"/>
              <a:cs typeface="Times New Roman" panose="02020603050405020304" pitchFamily="18" charset="0"/>
            </a:endParaRPr>
          </a:p>
        </p:txBody>
      </p:sp>
      <p:sp>
        <p:nvSpPr>
          <p:cNvPr id="29" name="文本框 28"/>
          <p:cNvSpPr txBox="1"/>
          <p:nvPr/>
        </p:nvSpPr>
        <p:spPr>
          <a:xfrm>
            <a:off x="407670" y="4643120"/>
            <a:ext cx="11104880" cy="922020"/>
          </a:xfrm>
          <a:prstGeom prst="rect">
            <a:avLst/>
          </a:prstGeom>
          <a:noFill/>
        </p:spPr>
        <p:txBody>
          <a:bodyPr wrap="square" rtlCol="0" anchor="t">
            <a:spAutoFit/>
          </a:bodyPr>
          <a:p>
            <a:r>
              <a:rPr lang="en-US" altLang="zh-CN">
                <a:latin typeface="Times New Roman" panose="02020603050405020304" pitchFamily="18" charset="0"/>
                <a:cs typeface="Times New Roman" panose="02020603050405020304" pitchFamily="18" charset="0"/>
              </a:rPr>
              <a:t>The embedding of FERM is sampled from the variational posterior distribution qξ(et | τ ft−1), and then fed into a linear neural network to estimate the expected discounted return and output Gt. The reparameterization trick is applied to ensure the gradient is tractable for the sampling operation. Thus, the loss of FERM is</a:t>
            </a:r>
            <a:endParaRPr lang="en-US" altLang="zh-CN">
              <a:latin typeface="Times New Roman" panose="02020603050405020304" pitchFamily="18" charset="0"/>
              <a:cs typeface="Times New Roman" panose="02020603050405020304" pitchFamily="18" charset="0"/>
            </a:endParaRPr>
          </a:p>
        </p:txBody>
      </p:sp>
      <p:pic>
        <p:nvPicPr>
          <p:cNvPr id="30" name="图片 29"/>
          <p:cNvPicPr>
            <a:picLocks noChangeAspect="1"/>
          </p:cNvPicPr>
          <p:nvPr/>
        </p:nvPicPr>
        <p:blipFill>
          <a:blip r:embed="rId4"/>
          <a:stretch>
            <a:fillRect/>
          </a:stretch>
        </p:blipFill>
        <p:spPr>
          <a:xfrm>
            <a:off x="3936365" y="5565140"/>
            <a:ext cx="3610610" cy="509270"/>
          </a:xfrm>
          <a:prstGeom prst="rect">
            <a:avLst/>
          </a:prstGeom>
        </p:spPr>
      </p:pic>
      <p:sp>
        <p:nvSpPr>
          <p:cNvPr id="31" name="文本框 30"/>
          <p:cNvSpPr txBox="1"/>
          <p:nvPr/>
        </p:nvSpPr>
        <p:spPr>
          <a:xfrm>
            <a:off x="10831830" y="5638800"/>
            <a:ext cx="443865" cy="368300"/>
          </a:xfrm>
          <a:prstGeom prst="rect">
            <a:avLst/>
          </a:prstGeom>
          <a:noFill/>
        </p:spPr>
        <p:txBody>
          <a:bodyPr wrap="square" rtlCol="0">
            <a:spAutoFit/>
          </a:bodyPr>
          <a:p>
            <a:pPr algn="ctr"/>
            <a:r>
              <a:rPr lang="en-US" altLang="zh-CN">
                <a:latin typeface="Times New Roman" panose="02020603050405020304" pitchFamily="18" charset="0"/>
                <a:cs typeface="Times New Roman" panose="02020603050405020304" pitchFamily="18" charset="0"/>
              </a:rPr>
              <a:t>(9)</a:t>
            </a:r>
            <a:endParaRPr lang="en-US" altLang="zh-CN">
              <a:latin typeface="Times New Roman" panose="02020603050405020304" pitchFamily="18" charset="0"/>
              <a:cs typeface="Times New Roman" panose="02020603050405020304" pitchFamily="18" charset="0"/>
            </a:endParaRPr>
          </a:p>
        </p:txBody>
      </p:sp>
    </p:spTree>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 y="6553200"/>
            <a:ext cx="12192001" cy="304800"/>
            <a:chOff x="0" y="6569404"/>
            <a:chExt cx="9144000" cy="288000"/>
          </a:xfrm>
        </p:grpSpPr>
        <p:sp>
          <p:nvSpPr>
            <p:cNvPr id="5" name="矩形 4"/>
            <p:cNvSpPr/>
            <p:nvPr/>
          </p:nvSpPr>
          <p:spPr>
            <a:xfrm>
              <a:off x="8856000" y="6583801"/>
              <a:ext cx="288000" cy="260400"/>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6" name="矩形 5"/>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cs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2"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latin typeface="Times New Roman" panose="02020603050405020304" pitchFamily="18" charset="0"/>
                <a:cs typeface="Times New Roman" panose="02020603050405020304" pitchFamily="18" charset="0"/>
              </a:rPr>
            </a:fld>
            <a:endParaRPr lang="zh-HK" altLang="en-US" sz="1600" dirty="0" smtClean="0">
              <a:solidFill>
                <a:schemeClr val="bg1"/>
              </a:solidFill>
              <a:latin typeface="Times New Roman" panose="02020603050405020304" pitchFamily="18" charset="0"/>
              <a:cs typeface="Times New Roman" panose="02020603050405020304" pitchFamily="18" charset="0"/>
            </a:endParaRPr>
          </a:p>
        </p:txBody>
      </p:sp>
      <p:sp>
        <p:nvSpPr>
          <p:cNvPr id="27" name="矩形 26"/>
          <p:cNvSpPr/>
          <p:nvPr/>
        </p:nvSpPr>
        <p:spPr>
          <a:xfrm>
            <a:off x="-1" y="1"/>
            <a:ext cx="12174172"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28" name="文本框 27"/>
          <p:cNvSpPr txBox="1"/>
          <p:nvPr/>
        </p:nvSpPr>
        <p:spPr>
          <a:xfrm>
            <a:off x="21488" y="55940"/>
            <a:ext cx="6539897"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Method Design</a:t>
            </a:r>
            <a:endPar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endParaRPr>
          </a:p>
        </p:txBody>
      </p:sp>
      <p:pic>
        <p:nvPicPr>
          <p:cNvPr id="2" name="图片 1"/>
          <p:cNvPicPr>
            <a:picLocks noChangeAspect="1"/>
          </p:cNvPicPr>
          <p:nvPr/>
        </p:nvPicPr>
        <p:blipFill>
          <a:blip r:embed="rId1"/>
          <a:stretch>
            <a:fillRect/>
          </a:stretch>
        </p:blipFill>
        <p:spPr>
          <a:xfrm>
            <a:off x="1344295" y="981075"/>
            <a:ext cx="8832215" cy="3453130"/>
          </a:xfrm>
          <a:prstGeom prst="rect">
            <a:avLst/>
          </a:prstGeom>
        </p:spPr>
      </p:pic>
      <mc:AlternateContent xmlns:mc="http://schemas.openxmlformats.org/markup-compatibility/2006">
        <mc:Choice xmlns:a14="http://schemas.microsoft.com/office/drawing/2010/main" Requires="a14">
          <p:sp>
            <p:nvSpPr>
              <p:cNvPr id="3" name="文本框 2"/>
              <p:cNvSpPr txBox="1"/>
              <p:nvPr/>
            </p:nvSpPr>
            <p:spPr>
              <a:xfrm>
                <a:off x="624205" y="4509135"/>
                <a:ext cx="10546080" cy="645160"/>
              </a:xfrm>
              <a:prstGeom prst="rect">
                <a:avLst/>
              </a:prstGeom>
              <a:noFill/>
            </p:spPr>
            <p:txBody>
              <a:bodyPr wrap="square" rtlCol="0" anchor="t">
                <a:spAutoFit/>
              </a:bodyPr>
              <a:p>
                <a:r>
                  <a:rPr lang="en-US" altLang="zh-CN">
                    <a:latin typeface="Times New Roman" panose="02020603050405020304" pitchFamily="18" charset="0"/>
                    <a:cs typeface="Times New Roman" panose="02020603050405020304" pitchFamily="18" charset="0"/>
                  </a:rPr>
                  <a:t>The mixing network uses the </a:t>
                </a:r>
                <a:r>
                  <a:rPr lang="en-US" altLang="zh-CN">
                    <a:latin typeface="Times New Roman" panose="02020603050405020304" pitchFamily="18" charset="0"/>
                    <a:cs typeface="Times New Roman" panose="02020603050405020304" pitchFamily="18" charset="0"/>
                    <a:sym typeface="+mn-ea"/>
                  </a:rPr>
                  <a:t>individual action value</a:t>
                </a:r>
                <a:r>
                  <a:rPr lang="en-US" altLang="zh-CN">
                    <a:latin typeface="Times New Roman" panose="02020603050405020304" pitchFamily="18" charset="0"/>
                    <a:cs typeface="Times New Roman" panose="02020603050405020304" pitchFamily="18" charset="0"/>
                  </a:rPr>
                  <a:t>s of all agents as input and mixes them monotonically, providing the values of </a:t>
                </a:r>
                <a14:m>
                  <m:oMath xmlns:m="http://schemas.openxmlformats.org/officeDocument/2006/math">
                    <m:sSub>
                      <m:sSubPr>
                        <m:ctrlPr>
                          <a:rPr lang="en-US" altLang="zh-CN" i="1">
                            <a:latin typeface="Cambria Math" panose="02040503050406030204" pitchFamily="18" charset="0"/>
                            <a:cs typeface="Cambria Math" panose="02040503050406030204" pitchFamily="18" charset="0"/>
                          </a:rPr>
                        </m:ctrlPr>
                      </m:sSubPr>
                      <m:e>
                        <m:r>
                          <a:rPr lang="en-US" altLang="zh-CN" i="1">
                            <a:latin typeface="Cambria Math" panose="02040503050406030204" pitchFamily="18" charset="0"/>
                            <a:cs typeface="Cambria Math" panose="02040503050406030204" pitchFamily="18" charset="0"/>
                          </a:rPr>
                          <m:t>𝑄</m:t>
                        </m:r>
                      </m:e>
                      <m:sub>
                        <m:r>
                          <a:rPr lang="en-US" altLang="zh-CN" i="1">
                            <a:latin typeface="Cambria Math" panose="02040503050406030204" pitchFamily="18" charset="0"/>
                            <a:cs typeface="Cambria Math" panose="02040503050406030204" pitchFamily="18" charset="0"/>
                          </a:rPr>
                          <m:t>𝑡𝑜𝑡</m:t>
                        </m:r>
                      </m:sub>
                    </m:sSub>
                  </m:oMath>
                </a14:m>
                <a:r>
                  <a:rPr lang="en-US" altLang="zh-CN">
                    <a:latin typeface="Times New Roman" panose="02020603050405020304" pitchFamily="18" charset="0"/>
                    <a:cs typeface="Times New Roman" panose="02020603050405020304" pitchFamily="18" charset="0"/>
                  </a:rPr>
                  <a:t> and optimizing the following TD loss:</a:t>
                </a:r>
                <a:endParaRPr lang="zh-CN" altLang="en-US">
                  <a:latin typeface="Times New Roman" panose="02020603050405020304" pitchFamily="18" charset="0"/>
                  <a:cs typeface="Times New Roman" panose="02020603050405020304" pitchFamily="18" charset="0"/>
                </a:endParaRPr>
              </a:p>
            </p:txBody>
          </p:sp>
        </mc:Choice>
        <mc:Fallback>
          <p:sp>
            <p:nvSpPr>
              <p:cNvPr id="3" name="文本框 2"/>
              <p:cNvSpPr txBox="1">
                <a:spLocks noRot="1" noChangeAspect="1" noMove="1" noResize="1" noEditPoints="1" noAdjustHandles="1" noChangeArrowheads="1" noChangeShapeType="1" noTextEdit="1"/>
              </p:cNvSpPr>
              <p:nvPr/>
            </p:nvSpPr>
            <p:spPr>
              <a:xfrm>
                <a:off x="624205" y="4509135"/>
                <a:ext cx="10546080" cy="645160"/>
              </a:xfrm>
              <a:prstGeom prst="rect">
                <a:avLst/>
              </a:prstGeom>
              <a:blipFill rotWithShape="1">
                <a:blip r:embed="rId2"/>
                <a:stretch>
                  <a:fillRect/>
                </a:stretch>
              </a:blipFill>
            </p:spPr>
            <p:txBody>
              <a:bodyPr/>
              <a:lstStyle/>
              <a:p>
                <a:r>
                  <a:rPr lang="zh-CN" altLang="en-US">
                    <a:noFill/>
                  </a:rPr>
                  <a:t> </a:t>
                </a:r>
              </a:p>
            </p:txBody>
          </p:sp>
        </mc:Fallback>
      </mc:AlternateContent>
      <p:pic>
        <p:nvPicPr>
          <p:cNvPr id="11" name="图片 10"/>
          <p:cNvPicPr>
            <a:picLocks noChangeAspect="1"/>
          </p:cNvPicPr>
          <p:nvPr/>
        </p:nvPicPr>
        <p:blipFill>
          <a:blip r:embed="rId3"/>
          <a:stretch>
            <a:fillRect/>
          </a:stretch>
        </p:blipFill>
        <p:spPr>
          <a:xfrm>
            <a:off x="1487805" y="5229225"/>
            <a:ext cx="3557905" cy="1149350"/>
          </a:xfrm>
          <a:prstGeom prst="rect">
            <a:avLst/>
          </a:prstGeom>
        </p:spPr>
      </p:pic>
      <p:sp>
        <p:nvSpPr>
          <p:cNvPr id="31" name="文本框 30"/>
          <p:cNvSpPr txBox="1"/>
          <p:nvPr/>
        </p:nvSpPr>
        <p:spPr>
          <a:xfrm>
            <a:off x="5375910" y="5589270"/>
            <a:ext cx="556260" cy="368300"/>
          </a:xfrm>
          <a:prstGeom prst="rect">
            <a:avLst/>
          </a:prstGeom>
          <a:noFill/>
        </p:spPr>
        <p:txBody>
          <a:bodyPr wrap="square" rtlCol="0">
            <a:spAutoFit/>
          </a:bodyPr>
          <a:p>
            <a:pPr algn="ctr"/>
            <a:r>
              <a:rPr lang="en-US" altLang="zh-CN">
                <a:latin typeface="Times New Roman" panose="02020603050405020304" pitchFamily="18" charset="0"/>
                <a:cs typeface="Times New Roman" panose="02020603050405020304" pitchFamily="18" charset="0"/>
              </a:rPr>
              <a:t>(10)</a:t>
            </a:r>
            <a:endParaRPr lang="en-US" altLang="zh-CN">
              <a:latin typeface="Times New Roman" panose="02020603050405020304" pitchFamily="18" charset="0"/>
              <a:cs typeface="Times New Roman" panose="02020603050405020304" pitchFamily="18" charset="0"/>
            </a:endParaRPr>
          </a:p>
        </p:txBody>
      </p:sp>
      <p:pic>
        <p:nvPicPr>
          <p:cNvPr id="13" name="图片 12"/>
          <p:cNvPicPr>
            <a:picLocks noChangeAspect="1"/>
          </p:cNvPicPr>
          <p:nvPr/>
        </p:nvPicPr>
        <p:blipFill>
          <a:blip r:embed="rId4"/>
          <a:stretch>
            <a:fillRect/>
          </a:stretch>
        </p:blipFill>
        <p:spPr>
          <a:xfrm>
            <a:off x="6600190" y="5300980"/>
            <a:ext cx="3633470" cy="996315"/>
          </a:xfrm>
          <a:prstGeom prst="rect">
            <a:avLst/>
          </a:prstGeom>
        </p:spPr>
      </p:pic>
      <p:sp>
        <p:nvSpPr>
          <p:cNvPr id="15" name="文本框 14"/>
          <p:cNvSpPr txBox="1"/>
          <p:nvPr/>
        </p:nvSpPr>
        <p:spPr>
          <a:xfrm>
            <a:off x="10614025" y="5589270"/>
            <a:ext cx="556260" cy="368300"/>
          </a:xfrm>
          <a:prstGeom prst="rect">
            <a:avLst/>
          </a:prstGeom>
          <a:noFill/>
        </p:spPr>
        <p:txBody>
          <a:bodyPr wrap="square" rtlCol="0">
            <a:spAutoFit/>
          </a:bodyPr>
          <a:p>
            <a:pPr algn="ctr"/>
            <a:r>
              <a:rPr lang="en-US" altLang="zh-CN">
                <a:latin typeface="Times New Roman" panose="02020603050405020304" pitchFamily="18" charset="0"/>
                <a:cs typeface="Times New Roman" panose="02020603050405020304" pitchFamily="18" charset="0"/>
              </a:rPr>
              <a:t>(11)</a:t>
            </a:r>
            <a:endParaRPr lang="en-US" altLang="zh-CN">
              <a:latin typeface="Times New Roman" panose="02020603050405020304" pitchFamily="18" charset="0"/>
              <a:cs typeface="Times New Roman" panose="02020603050405020304" pitchFamily="18" charset="0"/>
            </a:endParaRPr>
          </a:p>
        </p:txBody>
      </p:sp>
    </p:spTree>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2135561" y="2650330"/>
            <a:ext cx="2054225" cy="2002806"/>
            <a:chOff x="800100" y="2426638"/>
            <a:chExt cx="2054225" cy="2002806"/>
          </a:xfrm>
        </p:grpSpPr>
        <p:grpSp>
          <p:nvGrpSpPr>
            <p:cNvPr id="27" name="组合 18"/>
            <p:cNvGrpSpPr/>
            <p:nvPr/>
          </p:nvGrpSpPr>
          <p:grpSpPr bwMode="auto">
            <a:xfrm>
              <a:off x="1073997" y="2426638"/>
              <a:ext cx="1505450" cy="1479472"/>
              <a:chOff x="1709739" y="2636838"/>
              <a:chExt cx="1590160" cy="1584325"/>
            </a:xfrm>
            <a:solidFill>
              <a:srgbClr val="044875"/>
            </a:solidFill>
          </p:grpSpPr>
          <p:sp>
            <p:nvSpPr>
              <p:cNvPr id="35" name="Freeform 6"/>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37" name="Freeform 7"/>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38" name="Freeform 8"/>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39" name="Freeform 9"/>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40" name="Freeform 10"/>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41" name="Freeform 11"/>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42" name="Freeform 12"/>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43" name="Freeform 13"/>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44" name="Freeform 14"/>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grpSp>
        <p:sp>
          <p:nvSpPr>
            <p:cNvPr id="31" name="文本框 30"/>
            <p:cNvSpPr txBox="1"/>
            <p:nvPr/>
          </p:nvSpPr>
          <p:spPr bwMode="auto">
            <a:xfrm>
              <a:off x="800100" y="3906110"/>
              <a:ext cx="2054225" cy="523334"/>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Contents</a:t>
              </a:r>
              <a:endPar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grpSp>
      <p:grpSp>
        <p:nvGrpSpPr>
          <p:cNvPr id="19" name="组合 18"/>
          <p:cNvGrpSpPr/>
          <p:nvPr/>
        </p:nvGrpSpPr>
        <p:grpSpPr>
          <a:xfrm>
            <a:off x="4611497" y="2225628"/>
            <a:ext cx="5370513" cy="534987"/>
            <a:chOff x="3281952" y="1484784"/>
            <a:chExt cx="5370513" cy="534987"/>
          </a:xfrm>
        </p:grpSpPr>
        <p:grpSp>
          <p:nvGrpSpPr>
            <p:cNvPr id="14" name="组合 13"/>
            <p:cNvGrpSpPr/>
            <p:nvPr/>
          </p:nvGrpSpPr>
          <p:grpSpPr>
            <a:xfrm>
              <a:off x="3943940" y="1484784"/>
              <a:ext cx="4708525" cy="534987"/>
              <a:chOff x="3943940" y="1626760"/>
              <a:chExt cx="4708525" cy="534987"/>
            </a:xfrm>
          </p:grpSpPr>
          <p:sp>
            <p:nvSpPr>
              <p:cNvPr id="49" name="Freeform 74"/>
              <p:cNvSpPr>
                <a:spLocks noEditPoints="1"/>
              </p:cNvSpPr>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chemeClr val="bg1">
                  <a:lumMod val="50000"/>
                </a:schemeClr>
              </a:solidFill>
              <a:ln>
                <a:noFill/>
              </a:ln>
            </p:spPr>
            <p:txBody>
              <a:bodyPr/>
              <a:lstStyle/>
              <a:p>
                <a:pPr>
                  <a:defRPr/>
                </a:pPr>
                <a:endParaRPr lang="zh-CN" altLang="en-US" b="1">
                  <a:solidFill>
                    <a:schemeClr val="bg2">
                      <a:lumMod val="90000"/>
                    </a:schemeClr>
                  </a:solidFill>
                  <a:latin typeface="Times New Roman" panose="02020603050405020304" pitchFamily="18" charset="0"/>
                  <a:cs typeface="Times New Roman" panose="02020603050405020304" pitchFamily="18" charset="0"/>
                </a:endParaRPr>
              </a:p>
            </p:txBody>
          </p:sp>
          <p:sp>
            <p:nvSpPr>
              <p:cNvPr id="50" name="文本框 20"/>
              <p:cNvSpPr txBox="1">
                <a:spLocks noChangeArrowheads="1"/>
              </p:cNvSpPr>
              <p:nvPr/>
            </p:nvSpPr>
            <p:spPr bwMode="auto">
              <a:xfrm>
                <a:off x="4599577" y="1648846"/>
                <a:ext cx="3989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cs typeface="Times New Roman" panose="02020603050405020304" pitchFamily="18" charset="0"/>
                  </a:rPr>
                  <a:t>Problem Description</a:t>
                </a:r>
                <a:endParaRPr lang="en-US" altLang="zh-CN" sz="2400" b="1" dirty="0">
                  <a:solidFill>
                    <a:schemeClr val="bg2">
                      <a:lumMod val="90000"/>
                    </a:schemeClr>
                  </a:solidFill>
                  <a:latin typeface="Times New Roman" panose="02020603050405020304" pitchFamily="18" charset="0"/>
                  <a:ea typeface="微软雅黑" panose="020B0503020204020204" charset="-122"/>
                  <a:cs typeface="Times New Roman" panose="02020603050405020304" pitchFamily="18" charset="0"/>
                </a:endParaRPr>
              </a:p>
            </p:txBody>
          </p:sp>
          <p:sp>
            <p:nvSpPr>
              <p:cNvPr id="51" name="矩形 50"/>
              <p:cNvSpPr/>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lumMod val="90000"/>
                    </a:schemeClr>
                  </a:solidFill>
                  <a:latin typeface="Times New Roman" panose="02020603050405020304" pitchFamily="18" charset="0"/>
                  <a:cs typeface="Times New Roman" panose="02020603050405020304" pitchFamily="18" charset="0"/>
                </a:endParaRPr>
              </a:p>
            </p:txBody>
          </p:sp>
          <p:cxnSp>
            <p:nvCxnSpPr>
              <p:cNvPr id="52" name="直接连接符 51"/>
              <p:cNvCxnSpPr/>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10" name="组合 9"/>
            <p:cNvGrpSpPr/>
            <p:nvPr/>
          </p:nvGrpSpPr>
          <p:grpSpPr>
            <a:xfrm>
              <a:off x="3281952" y="1484784"/>
              <a:ext cx="689642" cy="534987"/>
              <a:chOff x="3281952" y="1626760"/>
              <a:chExt cx="689642" cy="534987"/>
            </a:xfrm>
          </p:grpSpPr>
          <p:sp>
            <p:nvSpPr>
              <p:cNvPr id="53" name="矩形 52"/>
              <p:cNvSpPr/>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lumMod val="90000"/>
                    </a:schemeClr>
                  </a:solidFill>
                  <a:latin typeface="Times New Roman" panose="02020603050405020304" pitchFamily="18" charset="0"/>
                  <a:cs typeface="Times New Roman" panose="02020603050405020304" pitchFamily="18" charset="0"/>
                </a:endParaRPr>
              </a:p>
            </p:txBody>
          </p:sp>
          <p:sp>
            <p:nvSpPr>
              <p:cNvPr id="54" name="文本框 18"/>
              <p:cNvSpPr txBox="1">
                <a:spLocks noChangeArrowheads="1"/>
              </p:cNvSpPr>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Times New Roman" panose="02020603050405020304" pitchFamily="18" charset="0"/>
                    <a:cs typeface="Times New Roman" panose="02020603050405020304" pitchFamily="18" charset="0"/>
                  </a:rPr>
                  <a:t>01</a:t>
                </a:r>
                <a:endParaRPr lang="en-US" altLang="zh-CN" sz="2700" dirty="0">
                  <a:solidFill>
                    <a:schemeClr val="bg2">
                      <a:lumMod val="90000"/>
                    </a:schemeClr>
                  </a:solidFill>
                  <a:latin typeface="Times New Roman" panose="02020603050405020304" pitchFamily="18" charset="0"/>
                  <a:cs typeface="Times New Roman" panose="02020603050405020304" pitchFamily="18" charset="0"/>
                </a:endParaRPr>
              </a:p>
            </p:txBody>
          </p:sp>
        </p:grpSp>
      </p:grpSp>
      <p:grpSp>
        <p:nvGrpSpPr>
          <p:cNvPr id="22" name="组合 21"/>
          <p:cNvGrpSpPr/>
          <p:nvPr/>
        </p:nvGrpSpPr>
        <p:grpSpPr>
          <a:xfrm>
            <a:off x="4591349" y="3866346"/>
            <a:ext cx="5372100" cy="534987"/>
            <a:chOff x="3261805" y="3188752"/>
            <a:chExt cx="5372100" cy="534987"/>
          </a:xfrm>
        </p:grpSpPr>
        <p:grpSp>
          <p:nvGrpSpPr>
            <p:cNvPr id="12" name="组合 11"/>
            <p:cNvGrpSpPr/>
            <p:nvPr/>
          </p:nvGrpSpPr>
          <p:grpSpPr>
            <a:xfrm>
              <a:off x="3261805" y="3188752"/>
              <a:ext cx="689593" cy="534987"/>
              <a:chOff x="3261805" y="3188752"/>
              <a:chExt cx="689593" cy="534987"/>
            </a:xfrm>
          </p:grpSpPr>
          <p:sp>
            <p:nvSpPr>
              <p:cNvPr id="61" name="矩形 60"/>
              <p:cNvSpPr/>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lumMod val="90000"/>
                    </a:schemeClr>
                  </a:solidFill>
                  <a:latin typeface="Times New Roman" panose="02020603050405020304" pitchFamily="18" charset="0"/>
                  <a:cs typeface="Times New Roman" panose="02020603050405020304" pitchFamily="18" charset="0"/>
                </a:endParaRPr>
              </a:p>
            </p:txBody>
          </p:sp>
          <p:sp>
            <p:nvSpPr>
              <p:cNvPr id="62" name="文本框 86"/>
              <p:cNvSpPr txBox="1">
                <a:spLocks noChangeArrowheads="1"/>
              </p:cNvSpPr>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044875"/>
                    </a:solidFill>
                    <a:latin typeface="Times New Roman" panose="02020603050405020304" pitchFamily="18" charset="0"/>
                    <a:cs typeface="Times New Roman" panose="02020603050405020304" pitchFamily="18" charset="0"/>
                  </a:rPr>
                  <a:t>03</a:t>
                </a:r>
                <a:endParaRPr lang="en-US" altLang="zh-CN" sz="2700" dirty="0">
                  <a:solidFill>
                    <a:srgbClr val="044875"/>
                  </a:solidFill>
                  <a:latin typeface="Times New Roman" panose="02020603050405020304" pitchFamily="18" charset="0"/>
                  <a:cs typeface="Times New Roman" panose="02020603050405020304" pitchFamily="18" charset="0"/>
                </a:endParaRPr>
              </a:p>
            </p:txBody>
          </p:sp>
        </p:grpSp>
        <p:grpSp>
          <p:nvGrpSpPr>
            <p:cNvPr id="16" name="组合 15"/>
            <p:cNvGrpSpPr/>
            <p:nvPr/>
          </p:nvGrpSpPr>
          <p:grpSpPr>
            <a:xfrm>
              <a:off x="3923792" y="3188752"/>
              <a:ext cx="4710113" cy="534987"/>
              <a:chOff x="3923792" y="3188752"/>
              <a:chExt cx="4710113" cy="534987"/>
            </a:xfrm>
          </p:grpSpPr>
          <p:sp>
            <p:nvSpPr>
              <p:cNvPr id="57" name="矩形 56"/>
              <p:cNvSpPr/>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lumMod val="90000"/>
                    </a:schemeClr>
                  </a:solidFill>
                  <a:latin typeface="Times New Roman" panose="02020603050405020304" pitchFamily="18" charset="0"/>
                  <a:cs typeface="Times New Roman" panose="02020603050405020304" pitchFamily="18" charset="0"/>
                </a:endParaRPr>
              </a:p>
            </p:txBody>
          </p:sp>
          <p:cxnSp>
            <p:nvCxnSpPr>
              <p:cNvPr id="58" name="直接连接符 57"/>
              <p:cNvCxnSpPr/>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grpSp>
        <p:nvGrpSpPr>
          <p:cNvPr id="23" name="组合 22"/>
          <p:cNvGrpSpPr/>
          <p:nvPr/>
        </p:nvGrpSpPr>
        <p:grpSpPr>
          <a:xfrm>
            <a:off x="4591349" y="4686705"/>
            <a:ext cx="5372100" cy="534987"/>
            <a:chOff x="3261805" y="4046141"/>
            <a:chExt cx="5372100" cy="534987"/>
          </a:xfrm>
        </p:grpSpPr>
        <p:grpSp>
          <p:nvGrpSpPr>
            <p:cNvPr id="13" name="组合 12"/>
            <p:cNvGrpSpPr/>
            <p:nvPr/>
          </p:nvGrpSpPr>
          <p:grpSpPr>
            <a:xfrm>
              <a:off x="3261805" y="4046141"/>
              <a:ext cx="689447" cy="534987"/>
              <a:chOff x="3261805" y="3969748"/>
              <a:chExt cx="689447" cy="534987"/>
            </a:xfrm>
          </p:grpSpPr>
          <p:sp>
            <p:nvSpPr>
              <p:cNvPr id="89" name="矩形 88"/>
              <p:cNvSpPr/>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Times New Roman" panose="02020603050405020304" pitchFamily="18" charset="0"/>
                  <a:cs typeface="Times New Roman" panose="02020603050405020304" pitchFamily="18" charset="0"/>
                </a:endParaRPr>
              </a:p>
            </p:txBody>
          </p:sp>
          <p:sp>
            <p:nvSpPr>
              <p:cNvPr id="90" name="文本框 131"/>
              <p:cNvSpPr txBox="1">
                <a:spLocks noChangeArrowheads="1"/>
              </p:cNvSpPr>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D0CECE"/>
                    </a:solidFill>
                    <a:latin typeface="Times New Roman" panose="02020603050405020304" pitchFamily="18" charset="0"/>
                    <a:cs typeface="Times New Roman" panose="02020603050405020304" pitchFamily="18" charset="0"/>
                  </a:rPr>
                  <a:t>04</a:t>
                </a:r>
                <a:endParaRPr lang="en-US" altLang="zh-CN" sz="2700" dirty="0">
                  <a:solidFill>
                    <a:srgbClr val="D0CECE"/>
                  </a:solidFill>
                  <a:latin typeface="Times New Roman" panose="02020603050405020304" pitchFamily="18" charset="0"/>
                  <a:cs typeface="Times New Roman" panose="02020603050405020304" pitchFamily="18" charset="0"/>
                </a:endParaRPr>
              </a:p>
            </p:txBody>
          </p:sp>
        </p:grpSp>
        <p:grpSp>
          <p:nvGrpSpPr>
            <p:cNvPr id="17" name="组合 16"/>
            <p:cNvGrpSpPr/>
            <p:nvPr/>
          </p:nvGrpSpPr>
          <p:grpSpPr>
            <a:xfrm>
              <a:off x="3923792" y="4046141"/>
              <a:ext cx="4710113" cy="534987"/>
              <a:chOff x="3923792" y="3969748"/>
              <a:chExt cx="4710113" cy="534987"/>
            </a:xfrm>
          </p:grpSpPr>
          <p:sp>
            <p:nvSpPr>
              <p:cNvPr id="64" name="文本框 126"/>
              <p:cNvSpPr txBox="1">
                <a:spLocks noChangeArrowheads="1"/>
              </p:cNvSpPr>
              <p:nvPr/>
            </p:nvSpPr>
            <p:spPr bwMode="auto">
              <a:xfrm>
                <a:off x="4571492" y="4002700"/>
                <a:ext cx="40417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cs typeface="Times New Roman" panose="02020603050405020304" pitchFamily="18" charset="0"/>
                  </a:rPr>
                  <a:t>Conclusion</a:t>
                </a:r>
                <a:endParaRPr lang="en-US" altLang="zh-CN" sz="2400" b="1" dirty="0">
                  <a:solidFill>
                    <a:schemeClr val="bg2">
                      <a:lumMod val="90000"/>
                    </a:schemeClr>
                  </a:solidFill>
                  <a:latin typeface="Times New Roman" panose="02020603050405020304" pitchFamily="18" charset="0"/>
                  <a:ea typeface="微软雅黑" panose="020B0503020204020204" charset="-122"/>
                  <a:cs typeface="Times New Roman" panose="02020603050405020304" pitchFamily="18" charset="0"/>
                </a:endParaRPr>
              </a:p>
            </p:txBody>
          </p:sp>
          <p:sp>
            <p:nvSpPr>
              <p:cNvPr id="65" name="矩形 64"/>
              <p:cNvSpPr/>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latin typeface="Times New Roman" panose="02020603050405020304" pitchFamily="18" charset="0"/>
                  <a:cs typeface="Times New Roman" panose="02020603050405020304" pitchFamily="18" charset="0"/>
                </a:endParaRPr>
              </a:p>
            </p:txBody>
          </p:sp>
          <p:cxnSp>
            <p:nvCxnSpPr>
              <p:cNvPr id="86" name="直接连接符 85"/>
              <p:cNvCxnSpPr/>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grpSp>
        <p:nvGrpSpPr>
          <p:cNvPr id="20" name="组合 19"/>
          <p:cNvGrpSpPr/>
          <p:nvPr/>
        </p:nvGrpSpPr>
        <p:grpSpPr>
          <a:xfrm>
            <a:off x="4605401" y="3045987"/>
            <a:ext cx="5370513" cy="534987"/>
            <a:chOff x="3275856" y="2348880"/>
            <a:chExt cx="5370513" cy="534987"/>
          </a:xfrm>
        </p:grpSpPr>
        <p:grpSp>
          <p:nvGrpSpPr>
            <p:cNvPr id="11" name="组合 10"/>
            <p:cNvGrpSpPr/>
            <p:nvPr/>
          </p:nvGrpSpPr>
          <p:grpSpPr>
            <a:xfrm>
              <a:off x="3275856" y="2348880"/>
              <a:ext cx="689474" cy="534987"/>
              <a:chOff x="3275856" y="2407756"/>
              <a:chExt cx="689474" cy="534987"/>
            </a:xfrm>
          </p:grpSpPr>
          <p:sp>
            <p:nvSpPr>
              <p:cNvPr id="97" name="矩形 96"/>
              <p:cNvSpPr/>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lumMod val="90000"/>
                    </a:schemeClr>
                  </a:solidFill>
                  <a:latin typeface="Times New Roman" panose="02020603050405020304" pitchFamily="18" charset="0"/>
                  <a:cs typeface="Times New Roman" panose="02020603050405020304" pitchFamily="18" charset="0"/>
                </a:endParaRPr>
              </a:p>
            </p:txBody>
          </p:sp>
          <p:sp>
            <p:nvSpPr>
              <p:cNvPr id="98" name="文本框 78"/>
              <p:cNvSpPr txBox="1">
                <a:spLocks noChangeArrowheads="1"/>
              </p:cNvSpPr>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Times New Roman" panose="02020603050405020304" pitchFamily="18" charset="0"/>
                    <a:cs typeface="Times New Roman" panose="02020603050405020304" pitchFamily="18" charset="0"/>
                  </a:rPr>
                  <a:t>02</a:t>
                </a:r>
                <a:endParaRPr lang="en-US" altLang="zh-CN" sz="2700" dirty="0">
                  <a:solidFill>
                    <a:schemeClr val="bg2">
                      <a:lumMod val="90000"/>
                    </a:schemeClr>
                  </a:solidFill>
                  <a:latin typeface="Times New Roman" panose="02020603050405020304" pitchFamily="18" charset="0"/>
                  <a:cs typeface="Times New Roman" panose="02020603050405020304" pitchFamily="18" charset="0"/>
                </a:endParaRPr>
              </a:p>
            </p:txBody>
          </p:sp>
        </p:grpSp>
        <p:grpSp>
          <p:nvGrpSpPr>
            <p:cNvPr id="15" name="组合 14"/>
            <p:cNvGrpSpPr/>
            <p:nvPr/>
          </p:nvGrpSpPr>
          <p:grpSpPr>
            <a:xfrm>
              <a:off x="3937844" y="2348880"/>
              <a:ext cx="4708525" cy="534987"/>
              <a:chOff x="3937844" y="2407756"/>
              <a:chExt cx="4708525" cy="534987"/>
            </a:xfrm>
          </p:grpSpPr>
          <p:sp>
            <p:nvSpPr>
              <p:cNvPr id="92" name="文本框 73"/>
              <p:cNvSpPr txBox="1">
                <a:spLocks noChangeArrowheads="1"/>
              </p:cNvSpPr>
              <p:nvPr/>
            </p:nvSpPr>
            <p:spPr bwMode="auto">
              <a:xfrm>
                <a:off x="5326034" y="2449079"/>
                <a:ext cx="249971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cs typeface="Times New Roman" panose="02020603050405020304" pitchFamily="18" charset="0"/>
                  </a:rPr>
                  <a:t>Method Design</a:t>
                </a:r>
                <a:endParaRPr lang="en-US" altLang="zh-CN" sz="2400" b="1" dirty="0">
                  <a:solidFill>
                    <a:schemeClr val="bg2">
                      <a:lumMod val="90000"/>
                    </a:schemeClr>
                  </a:solidFill>
                  <a:latin typeface="Times New Roman" panose="02020603050405020304" pitchFamily="18" charset="0"/>
                  <a:ea typeface="微软雅黑" panose="020B0503020204020204" charset="-122"/>
                  <a:cs typeface="Times New Roman" panose="02020603050405020304" pitchFamily="18" charset="0"/>
                </a:endParaRPr>
              </a:p>
            </p:txBody>
          </p:sp>
          <p:sp>
            <p:nvSpPr>
              <p:cNvPr id="93" name="矩形 92"/>
              <p:cNvSpPr/>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lumMod val="90000"/>
                    </a:schemeClr>
                  </a:solidFill>
                  <a:latin typeface="Times New Roman" panose="02020603050405020304" pitchFamily="18" charset="0"/>
                  <a:cs typeface="Times New Roman" panose="02020603050405020304" pitchFamily="18" charset="0"/>
                </a:endParaRPr>
              </a:p>
            </p:txBody>
          </p:sp>
          <p:cxnSp>
            <p:nvCxnSpPr>
              <p:cNvPr id="94" name="直接连接符 93"/>
              <p:cNvCxnSpPr/>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6" name="Freeform 30"/>
              <p:cNvSpPr>
                <a:spLocks noEditPoints="1"/>
              </p:cNvSpPr>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chemeClr val="bg1">
                  <a:lumMod val="50000"/>
                </a:schemeClr>
              </a:solidFill>
              <a:ln>
                <a:noFill/>
              </a:ln>
            </p:spPr>
            <p:txBody>
              <a:bodyPr/>
              <a:lstStyle/>
              <a:p>
                <a:pPr>
                  <a:defRPr/>
                </a:pPr>
                <a:endParaRPr lang="zh-CN" altLang="en-US" b="1">
                  <a:solidFill>
                    <a:schemeClr val="bg2">
                      <a:lumMod val="90000"/>
                    </a:schemeClr>
                  </a:solidFill>
                  <a:latin typeface="Times New Roman" panose="02020603050405020304" pitchFamily="18" charset="0"/>
                  <a:cs typeface="Times New Roman" panose="02020603050405020304" pitchFamily="18" charset="0"/>
                </a:endParaRPr>
              </a:p>
            </p:txBody>
          </p:sp>
        </p:grpSp>
      </p:grpSp>
      <p:sp>
        <p:nvSpPr>
          <p:cNvPr id="2" name="文本框 126"/>
          <p:cNvSpPr txBox="1">
            <a:spLocks noChangeArrowheads="1"/>
          </p:cNvSpPr>
          <p:nvPr/>
        </p:nvSpPr>
        <p:spPr bwMode="auto">
          <a:xfrm>
            <a:off x="5901037" y="3903006"/>
            <a:ext cx="40417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cs typeface="Times New Roman" panose="02020603050405020304" pitchFamily="18" charset="0"/>
              </a:rPr>
              <a:t>Experiment Results</a:t>
            </a:r>
            <a:endParaRPr lang="en-US" altLang="zh-CN" sz="2400" b="1" dirty="0">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sp>
        <p:nvSpPr>
          <p:cNvPr id="3" name="Freeform 306"/>
          <p:cNvSpPr>
            <a:spLocks noEditPoints="1"/>
          </p:cNvSpPr>
          <p:nvPr>
            <p:custDataLst>
              <p:tags r:id="rId1"/>
            </p:custDataLst>
          </p:nvPr>
        </p:nvSpPr>
        <p:spPr bwMode="auto">
          <a:xfrm>
            <a:off x="5378259" y="4739989"/>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chemeClr val="bg1">
              <a:lumMod val="50000"/>
            </a:schemeClr>
          </a:solidFill>
          <a:ln>
            <a:noFill/>
          </a:ln>
        </p:spPr>
        <p:txBody>
          <a:bodyPr/>
          <a:lstStyle/>
          <a:p>
            <a:pPr>
              <a:defRPr/>
            </a:pPr>
            <a:endParaRPr lang="zh-CN" altLang="en-US" b="1">
              <a:solidFill>
                <a:schemeClr val="bg2">
                  <a:lumMod val="90000"/>
                </a:schemeClr>
              </a:solidFill>
              <a:latin typeface="Times New Roman" panose="02020603050405020304" pitchFamily="18" charset="0"/>
              <a:cs typeface="Times New Roman" panose="02020603050405020304" pitchFamily="18" charset="0"/>
            </a:endParaRPr>
          </a:p>
        </p:txBody>
      </p:sp>
      <p:sp>
        <p:nvSpPr>
          <p:cNvPr id="4" name="Freeform 71"/>
          <p:cNvSpPr>
            <a:spLocks noEditPoints="1"/>
          </p:cNvSpPr>
          <p:nvPr>
            <p:custDataLst>
              <p:tags r:id="rId2"/>
            </p:custDataLst>
          </p:nvPr>
        </p:nvSpPr>
        <p:spPr bwMode="auto">
          <a:xfrm>
            <a:off x="5374788" y="3936800"/>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rgbClr val="044875"/>
          </a:solidFill>
          <a:ln>
            <a:noFill/>
          </a:ln>
        </p:spPr>
        <p:txBody>
          <a:bodyPr/>
          <a:lstStyle/>
          <a:p>
            <a:pPr>
              <a:defRPr/>
            </a:pPr>
            <a:endParaRPr lang="zh-CN" altLang="en-US" b="1">
              <a:solidFill>
                <a:prstClr val="black"/>
              </a:solidFill>
              <a:latin typeface="Times New Roman" panose="02020603050405020304" pitchFamily="18" charset="0"/>
              <a:cs typeface="Times New Roman" panose="02020603050405020304" pitchFamily="18" charset="0"/>
            </a:endParaRPr>
          </a:p>
        </p:txBody>
      </p:sp>
      <p:grpSp>
        <p:nvGrpSpPr>
          <p:cNvPr id="6" name="组合 5"/>
          <p:cNvGrpSpPr/>
          <p:nvPr/>
        </p:nvGrpSpPr>
        <p:grpSpPr>
          <a:xfrm>
            <a:off x="-1" y="6553200"/>
            <a:ext cx="12192001" cy="304800"/>
            <a:chOff x="0" y="6569404"/>
            <a:chExt cx="9144000" cy="288000"/>
          </a:xfrm>
        </p:grpSpPr>
        <p:sp>
          <p:nvSpPr>
            <p:cNvPr id="7" name="矩形 6"/>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8" name="矩形 7"/>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cs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9"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latin typeface="Times New Roman" panose="02020603050405020304" pitchFamily="18" charset="0"/>
                <a:cs typeface="Times New Roman" panose="02020603050405020304" pitchFamily="18" charset="0"/>
              </a:rPr>
            </a:fld>
            <a:endParaRPr lang="zh-HK" altLang="en-US" sz="1600" dirty="0" smtClean="0">
              <a:solidFill>
                <a:schemeClr val="bg1"/>
              </a:solidFill>
              <a:latin typeface="Times New Roman" panose="02020603050405020304" pitchFamily="18" charset="0"/>
              <a:cs typeface="Times New Roman" panose="02020603050405020304" pitchFamily="18" charset="0"/>
            </a:endParaRPr>
          </a:p>
        </p:txBody>
      </p:sp>
      <p:pic>
        <p:nvPicPr>
          <p:cNvPr id="21" name="图片 20"/>
          <p:cNvPicPr>
            <a:picLocks noChangeAspect="1"/>
          </p:cNvPicPr>
          <p:nvPr/>
        </p:nvPicPr>
        <p:blipFill>
          <a:blip r:embed="rId3" cstate="print">
            <a:clrChange>
              <a:clrFrom>
                <a:srgbClr val="FFFFFF"/>
              </a:clrFrom>
              <a:clrTo>
                <a:srgbClr val="FFFFFF">
                  <a:alpha val="0"/>
                </a:srgbClr>
              </a:clrTo>
            </a:clrChange>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spTree>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custDataLst>
              <p:tags r:id="rId1"/>
            </p:custDataLst>
          </p:nvPr>
        </p:nvSpPr>
        <p:spPr>
          <a:xfrm>
            <a:off x="0" y="1"/>
            <a:ext cx="1219200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custDataLst>
              <p:tags r:id="rId2"/>
            </p:custDataLst>
          </p:nvPr>
        </p:nvSpPr>
        <p:spPr>
          <a:xfrm>
            <a:off x="0" y="66874"/>
            <a:ext cx="4914152"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Experiment Results</a:t>
            </a:r>
            <a:endPar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endParaRPr>
          </a:p>
        </p:txBody>
      </p:sp>
      <p:grpSp>
        <p:nvGrpSpPr>
          <p:cNvPr id="29" name="组合 28"/>
          <p:cNvGrpSpPr/>
          <p:nvPr/>
        </p:nvGrpSpPr>
        <p:grpSpPr>
          <a:xfrm>
            <a:off x="-1" y="6553200"/>
            <a:ext cx="12192001" cy="304800"/>
            <a:chOff x="0" y="6569404"/>
            <a:chExt cx="9144000" cy="288000"/>
          </a:xfrm>
        </p:grpSpPr>
        <p:sp>
          <p:nvSpPr>
            <p:cNvPr id="31" name="矩形 30"/>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32" name="矩形 31"/>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cs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33"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latin typeface="Times New Roman" panose="02020603050405020304" pitchFamily="18" charset="0"/>
                <a:cs typeface="Times New Roman" panose="02020603050405020304" pitchFamily="18" charset="0"/>
              </a:rPr>
            </a:fld>
            <a:endParaRPr lang="zh-HK" altLang="en-US" sz="1600" dirty="0" smtClean="0">
              <a:solidFill>
                <a:schemeClr val="bg1"/>
              </a:solidFill>
              <a:latin typeface="Times New Roman" panose="02020603050405020304" pitchFamily="18" charset="0"/>
              <a:cs typeface="Times New Roman" panose="02020603050405020304" pitchFamily="18" charset="0"/>
            </a:endParaRPr>
          </a:p>
        </p:txBody>
      </p:sp>
      <p:pic>
        <p:nvPicPr>
          <p:cNvPr id="2" name="图片 1"/>
          <p:cNvPicPr>
            <a:picLocks noChangeAspect="1"/>
          </p:cNvPicPr>
          <p:nvPr/>
        </p:nvPicPr>
        <p:blipFill>
          <a:blip r:embed="rId3"/>
          <a:stretch>
            <a:fillRect/>
          </a:stretch>
        </p:blipFill>
        <p:spPr>
          <a:xfrm>
            <a:off x="911860" y="1103630"/>
            <a:ext cx="10294620" cy="4996815"/>
          </a:xfrm>
          <a:prstGeom prst="rect">
            <a:avLst/>
          </a:prstGeom>
        </p:spPr>
      </p:pic>
    </p:spTree>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custDataLst>
              <p:tags r:id="rId1"/>
            </p:custDataLst>
          </p:nvPr>
        </p:nvSpPr>
        <p:spPr>
          <a:xfrm>
            <a:off x="0" y="1"/>
            <a:ext cx="1219200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custDataLst>
              <p:tags r:id="rId2"/>
            </p:custDataLst>
          </p:nvPr>
        </p:nvSpPr>
        <p:spPr>
          <a:xfrm>
            <a:off x="0" y="66874"/>
            <a:ext cx="4914152"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Experiment Results</a:t>
            </a:r>
            <a:endPar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endParaRPr>
          </a:p>
        </p:txBody>
      </p:sp>
      <p:grpSp>
        <p:nvGrpSpPr>
          <p:cNvPr id="29" name="组合 28"/>
          <p:cNvGrpSpPr/>
          <p:nvPr/>
        </p:nvGrpSpPr>
        <p:grpSpPr>
          <a:xfrm>
            <a:off x="-1" y="6553200"/>
            <a:ext cx="12192001" cy="304800"/>
            <a:chOff x="0" y="6569404"/>
            <a:chExt cx="9144000" cy="288000"/>
          </a:xfrm>
        </p:grpSpPr>
        <p:sp>
          <p:nvSpPr>
            <p:cNvPr id="31" name="矩形 30"/>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32" name="矩形 31"/>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33"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pic>
        <p:nvPicPr>
          <p:cNvPr id="2" name="图片 1"/>
          <p:cNvPicPr>
            <a:picLocks noChangeAspect="1"/>
          </p:cNvPicPr>
          <p:nvPr/>
        </p:nvPicPr>
        <p:blipFill>
          <a:blip r:embed="rId3"/>
          <a:stretch>
            <a:fillRect/>
          </a:stretch>
        </p:blipFill>
        <p:spPr>
          <a:xfrm>
            <a:off x="856615" y="1557020"/>
            <a:ext cx="10478770" cy="3895090"/>
          </a:xfrm>
          <a:prstGeom prst="rect">
            <a:avLst/>
          </a:prstGeom>
        </p:spPr>
      </p:pic>
    </p:spTree>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custDataLst>
              <p:tags r:id="rId1"/>
            </p:custDataLst>
          </p:nvPr>
        </p:nvSpPr>
        <p:spPr>
          <a:xfrm>
            <a:off x="0" y="1"/>
            <a:ext cx="1219200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custDataLst>
              <p:tags r:id="rId2"/>
            </p:custDataLst>
          </p:nvPr>
        </p:nvSpPr>
        <p:spPr>
          <a:xfrm>
            <a:off x="0" y="66874"/>
            <a:ext cx="4914152"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Experiment Results</a:t>
            </a:r>
            <a:endPar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endParaRPr>
          </a:p>
        </p:txBody>
      </p:sp>
      <p:grpSp>
        <p:nvGrpSpPr>
          <p:cNvPr id="29" name="组合 28"/>
          <p:cNvGrpSpPr/>
          <p:nvPr/>
        </p:nvGrpSpPr>
        <p:grpSpPr>
          <a:xfrm>
            <a:off x="-1" y="6553200"/>
            <a:ext cx="12192001" cy="304800"/>
            <a:chOff x="0" y="6569404"/>
            <a:chExt cx="9144000" cy="288000"/>
          </a:xfrm>
        </p:grpSpPr>
        <p:sp>
          <p:nvSpPr>
            <p:cNvPr id="31" name="矩形 30"/>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32" name="矩形 31"/>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33"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pic>
        <p:nvPicPr>
          <p:cNvPr id="2" name="图片 1"/>
          <p:cNvPicPr>
            <a:picLocks noChangeAspect="1"/>
          </p:cNvPicPr>
          <p:nvPr/>
        </p:nvPicPr>
        <p:blipFill>
          <a:blip r:embed="rId3"/>
          <a:stretch>
            <a:fillRect/>
          </a:stretch>
        </p:blipFill>
        <p:spPr>
          <a:xfrm>
            <a:off x="1776095" y="842010"/>
            <a:ext cx="8629650" cy="5520055"/>
          </a:xfrm>
          <a:prstGeom prst="rect">
            <a:avLst/>
          </a:prstGeom>
        </p:spPr>
      </p:pic>
    </p:spTree>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2135561" y="2650330"/>
            <a:ext cx="2054225" cy="2002806"/>
            <a:chOff x="800100" y="2426638"/>
            <a:chExt cx="2054225" cy="2002806"/>
          </a:xfrm>
        </p:grpSpPr>
        <p:grpSp>
          <p:nvGrpSpPr>
            <p:cNvPr id="27" name="组合 18"/>
            <p:cNvGrpSpPr/>
            <p:nvPr/>
          </p:nvGrpSpPr>
          <p:grpSpPr bwMode="auto">
            <a:xfrm>
              <a:off x="1073997" y="2426638"/>
              <a:ext cx="1505450" cy="1479472"/>
              <a:chOff x="1709739" y="2636838"/>
              <a:chExt cx="1590160" cy="1584325"/>
            </a:xfrm>
            <a:solidFill>
              <a:srgbClr val="044875"/>
            </a:solidFill>
          </p:grpSpPr>
          <p:sp>
            <p:nvSpPr>
              <p:cNvPr id="35" name="Freeform 6"/>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37" name="Freeform 7"/>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38" name="Freeform 8"/>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39" name="Freeform 9"/>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40" name="Freeform 10"/>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41" name="Freeform 11"/>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42" name="Freeform 12"/>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43" name="Freeform 13"/>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44" name="Freeform 14"/>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grpSp>
        <p:sp>
          <p:nvSpPr>
            <p:cNvPr id="31" name="文本框 30"/>
            <p:cNvSpPr txBox="1"/>
            <p:nvPr/>
          </p:nvSpPr>
          <p:spPr bwMode="auto">
            <a:xfrm>
              <a:off x="800100" y="3906110"/>
              <a:ext cx="2054225" cy="523334"/>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Contents</a:t>
              </a:r>
              <a:endPar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grpSp>
      <p:grpSp>
        <p:nvGrpSpPr>
          <p:cNvPr id="19" name="组合 18"/>
          <p:cNvGrpSpPr/>
          <p:nvPr/>
        </p:nvGrpSpPr>
        <p:grpSpPr>
          <a:xfrm>
            <a:off x="4611497" y="2225628"/>
            <a:ext cx="5370513" cy="534987"/>
            <a:chOff x="3281952" y="1484784"/>
            <a:chExt cx="5370513" cy="534987"/>
          </a:xfrm>
        </p:grpSpPr>
        <p:grpSp>
          <p:nvGrpSpPr>
            <p:cNvPr id="14" name="组合 13"/>
            <p:cNvGrpSpPr/>
            <p:nvPr/>
          </p:nvGrpSpPr>
          <p:grpSpPr>
            <a:xfrm>
              <a:off x="3943940" y="1484784"/>
              <a:ext cx="4708525" cy="534987"/>
              <a:chOff x="3943940" y="1626760"/>
              <a:chExt cx="4708525" cy="534987"/>
            </a:xfrm>
          </p:grpSpPr>
          <p:sp>
            <p:nvSpPr>
              <p:cNvPr id="49" name="Freeform 74"/>
              <p:cNvSpPr>
                <a:spLocks noEditPoints="1"/>
              </p:cNvSpPr>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chemeClr val="bg1">
                  <a:lumMod val="50000"/>
                </a:schemeClr>
              </a:solidFill>
              <a:ln>
                <a:noFill/>
              </a:ln>
            </p:spPr>
            <p:txBody>
              <a:bodyPr/>
              <a:lstStyle/>
              <a:p>
                <a:pPr>
                  <a:defRPr/>
                </a:pPr>
                <a:endParaRPr lang="zh-CN" altLang="en-US" b="1">
                  <a:solidFill>
                    <a:schemeClr val="bg2">
                      <a:lumMod val="90000"/>
                    </a:schemeClr>
                  </a:solidFill>
                  <a:latin typeface="Times New Roman" panose="02020603050405020304" pitchFamily="18" charset="0"/>
                  <a:cs typeface="Times New Roman" panose="02020603050405020304" pitchFamily="18" charset="0"/>
                </a:endParaRPr>
              </a:p>
            </p:txBody>
          </p:sp>
          <p:sp>
            <p:nvSpPr>
              <p:cNvPr id="50" name="文本框 20"/>
              <p:cNvSpPr txBox="1">
                <a:spLocks noChangeArrowheads="1"/>
              </p:cNvSpPr>
              <p:nvPr/>
            </p:nvSpPr>
            <p:spPr bwMode="auto">
              <a:xfrm>
                <a:off x="4599577" y="1648846"/>
                <a:ext cx="3989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cs typeface="Times New Roman" panose="02020603050405020304" pitchFamily="18" charset="0"/>
                  </a:rPr>
                  <a:t>Problem Description</a:t>
                </a:r>
                <a:endParaRPr lang="en-US" altLang="zh-CN" sz="2400" b="1" dirty="0">
                  <a:solidFill>
                    <a:schemeClr val="bg2">
                      <a:lumMod val="90000"/>
                    </a:schemeClr>
                  </a:solidFill>
                  <a:latin typeface="Times New Roman" panose="02020603050405020304" pitchFamily="18" charset="0"/>
                  <a:ea typeface="微软雅黑" panose="020B0503020204020204" charset="-122"/>
                  <a:cs typeface="Times New Roman" panose="02020603050405020304" pitchFamily="18" charset="0"/>
                </a:endParaRPr>
              </a:p>
            </p:txBody>
          </p:sp>
          <p:sp>
            <p:nvSpPr>
              <p:cNvPr id="51" name="矩形 50"/>
              <p:cNvSpPr/>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lumMod val="90000"/>
                    </a:schemeClr>
                  </a:solidFill>
                  <a:latin typeface="Times New Roman" panose="02020603050405020304" pitchFamily="18" charset="0"/>
                  <a:cs typeface="Times New Roman" panose="02020603050405020304" pitchFamily="18" charset="0"/>
                </a:endParaRPr>
              </a:p>
            </p:txBody>
          </p:sp>
          <p:cxnSp>
            <p:nvCxnSpPr>
              <p:cNvPr id="52" name="直接连接符 51"/>
              <p:cNvCxnSpPr/>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10" name="组合 9"/>
            <p:cNvGrpSpPr/>
            <p:nvPr/>
          </p:nvGrpSpPr>
          <p:grpSpPr>
            <a:xfrm>
              <a:off x="3281952" y="1484784"/>
              <a:ext cx="689642" cy="534987"/>
              <a:chOff x="3281952" y="1626760"/>
              <a:chExt cx="689642" cy="534987"/>
            </a:xfrm>
          </p:grpSpPr>
          <p:sp>
            <p:nvSpPr>
              <p:cNvPr id="53" name="矩形 52"/>
              <p:cNvSpPr/>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lumMod val="90000"/>
                    </a:schemeClr>
                  </a:solidFill>
                  <a:latin typeface="Times New Roman" panose="02020603050405020304" pitchFamily="18" charset="0"/>
                  <a:cs typeface="Times New Roman" panose="02020603050405020304" pitchFamily="18" charset="0"/>
                </a:endParaRPr>
              </a:p>
            </p:txBody>
          </p:sp>
          <p:sp>
            <p:nvSpPr>
              <p:cNvPr id="54" name="文本框 18"/>
              <p:cNvSpPr txBox="1">
                <a:spLocks noChangeArrowheads="1"/>
              </p:cNvSpPr>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Times New Roman" panose="02020603050405020304" pitchFamily="18" charset="0"/>
                    <a:cs typeface="Times New Roman" panose="02020603050405020304" pitchFamily="18" charset="0"/>
                  </a:rPr>
                  <a:t>01</a:t>
                </a:r>
                <a:endParaRPr lang="en-US" altLang="zh-CN" sz="2700" dirty="0">
                  <a:solidFill>
                    <a:schemeClr val="bg2">
                      <a:lumMod val="90000"/>
                    </a:schemeClr>
                  </a:solidFill>
                  <a:latin typeface="Times New Roman" panose="02020603050405020304" pitchFamily="18" charset="0"/>
                  <a:cs typeface="Times New Roman" panose="02020603050405020304" pitchFamily="18" charset="0"/>
                </a:endParaRPr>
              </a:p>
            </p:txBody>
          </p:sp>
        </p:grpSp>
      </p:grpSp>
      <p:grpSp>
        <p:nvGrpSpPr>
          <p:cNvPr id="22" name="组合 21"/>
          <p:cNvGrpSpPr/>
          <p:nvPr/>
        </p:nvGrpSpPr>
        <p:grpSpPr>
          <a:xfrm>
            <a:off x="4591349" y="3866346"/>
            <a:ext cx="5372100" cy="534987"/>
            <a:chOff x="3261805" y="3188752"/>
            <a:chExt cx="5372100" cy="534987"/>
          </a:xfrm>
        </p:grpSpPr>
        <p:grpSp>
          <p:nvGrpSpPr>
            <p:cNvPr id="12" name="组合 11"/>
            <p:cNvGrpSpPr/>
            <p:nvPr/>
          </p:nvGrpSpPr>
          <p:grpSpPr>
            <a:xfrm>
              <a:off x="3261805" y="3188752"/>
              <a:ext cx="689593" cy="534987"/>
              <a:chOff x="3261805" y="3188752"/>
              <a:chExt cx="689593" cy="534987"/>
            </a:xfrm>
          </p:grpSpPr>
          <p:sp>
            <p:nvSpPr>
              <p:cNvPr id="61" name="矩形 60"/>
              <p:cNvSpPr/>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lumMod val="90000"/>
                    </a:schemeClr>
                  </a:solidFill>
                  <a:latin typeface="Times New Roman" panose="02020603050405020304" pitchFamily="18" charset="0"/>
                  <a:cs typeface="Times New Roman" panose="02020603050405020304" pitchFamily="18" charset="0"/>
                </a:endParaRPr>
              </a:p>
            </p:txBody>
          </p:sp>
          <p:sp>
            <p:nvSpPr>
              <p:cNvPr id="62" name="文本框 86"/>
              <p:cNvSpPr txBox="1">
                <a:spLocks noChangeArrowheads="1"/>
              </p:cNvSpPr>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D0CECE"/>
                    </a:solidFill>
                    <a:latin typeface="Times New Roman" panose="02020603050405020304" pitchFamily="18" charset="0"/>
                    <a:cs typeface="Times New Roman" panose="02020603050405020304" pitchFamily="18" charset="0"/>
                  </a:rPr>
                  <a:t>03</a:t>
                </a:r>
                <a:endParaRPr lang="en-US" altLang="zh-CN" sz="2700" dirty="0">
                  <a:solidFill>
                    <a:srgbClr val="D0CECE"/>
                  </a:solidFill>
                  <a:latin typeface="Times New Roman" panose="02020603050405020304" pitchFamily="18" charset="0"/>
                  <a:cs typeface="Times New Roman" panose="02020603050405020304" pitchFamily="18" charset="0"/>
                </a:endParaRPr>
              </a:p>
            </p:txBody>
          </p:sp>
        </p:grpSp>
        <p:grpSp>
          <p:nvGrpSpPr>
            <p:cNvPr id="16" name="组合 15"/>
            <p:cNvGrpSpPr/>
            <p:nvPr/>
          </p:nvGrpSpPr>
          <p:grpSpPr>
            <a:xfrm>
              <a:off x="3923792" y="3188752"/>
              <a:ext cx="4710113" cy="534987"/>
              <a:chOff x="3923792" y="3188752"/>
              <a:chExt cx="4710113" cy="534987"/>
            </a:xfrm>
          </p:grpSpPr>
          <p:sp>
            <p:nvSpPr>
              <p:cNvPr id="57" name="矩形 56"/>
              <p:cNvSpPr/>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lumMod val="90000"/>
                    </a:schemeClr>
                  </a:solidFill>
                  <a:latin typeface="Times New Roman" panose="02020603050405020304" pitchFamily="18" charset="0"/>
                  <a:cs typeface="Times New Roman" panose="02020603050405020304" pitchFamily="18" charset="0"/>
                </a:endParaRPr>
              </a:p>
            </p:txBody>
          </p:sp>
          <p:cxnSp>
            <p:nvCxnSpPr>
              <p:cNvPr id="58" name="直接连接符 57"/>
              <p:cNvCxnSpPr/>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grpSp>
        <p:nvGrpSpPr>
          <p:cNvPr id="23" name="组合 22"/>
          <p:cNvGrpSpPr/>
          <p:nvPr/>
        </p:nvGrpSpPr>
        <p:grpSpPr>
          <a:xfrm>
            <a:off x="4591349" y="4686705"/>
            <a:ext cx="5372100" cy="534987"/>
            <a:chOff x="3261805" y="4046141"/>
            <a:chExt cx="5372100" cy="534987"/>
          </a:xfrm>
        </p:grpSpPr>
        <p:grpSp>
          <p:nvGrpSpPr>
            <p:cNvPr id="13" name="组合 12"/>
            <p:cNvGrpSpPr/>
            <p:nvPr/>
          </p:nvGrpSpPr>
          <p:grpSpPr>
            <a:xfrm>
              <a:off x="3261805" y="4046141"/>
              <a:ext cx="689447" cy="534987"/>
              <a:chOff x="3261805" y="3969748"/>
              <a:chExt cx="689447" cy="534987"/>
            </a:xfrm>
          </p:grpSpPr>
          <p:sp>
            <p:nvSpPr>
              <p:cNvPr id="89" name="矩形 88"/>
              <p:cNvSpPr/>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Times New Roman" panose="02020603050405020304" pitchFamily="18" charset="0"/>
                  <a:cs typeface="Times New Roman" panose="02020603050405020304" pitchFamily="18" charset="0"/>
                </a:endParaRPr>
              </a:p>
            </p:txBody>
          </p:sp>
          <p:sp>
            <p:nvSpPr>
              <p:cNvPr id="90" name="文本框 131"/>
              <p:cNvSpPr txBox="1">
                <a:spLocks noChangeArrowheads="1"/>
              </p:cNvSpPr>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044875"/>
                    </a:solidFill>
                    <a:latin typeface="Times New Roman" panose="02020603050405020304" pitchFamily="18" charset="0"/>
                    <a:cs typeface="Times New Roman" panose="02020603050405020304" pitchFamily="18" charset="0"/>
                  </a:rPr>
                  <a:t>04</a:t>
                </a:r>
                <a:endParaRPr lang="en-US" altLang="zh-CN" sz="2700" dirty="0">
                  <a:solidFill>
                    <a:srgbClr val="044875"/>
                  </a:solidFill>
                  <a:latin typeface="Times New Roman" panose="02020603050405020304" pitchFamily="18" charset="0"/>
                  <a:cs typeface="Times New Roman" panose="02020603050405020304" pitchFamily="18" charset="0"/>
                </a:endParaRPr>
              </a:p>
            </p:txBody>
          </p:sp>
        </p:grpSp>
        <p:grpSp>
          <p:nvGrpSpPr>
            <p:cNvPr id="17" name="组合 16"/>
            <p:cNvGrpSpPr/>
            <p:nvPr/>
          </p:nvGrpSpPr>
          <p:grpSpPr>
            <a:xfrm>
              <a:off x="3923792" y="4046141"/>
              <a:ext cx="4710113" cy="534987"/>
              <a:chOff x="3923792" y="3969748"/>
              <a:chExt cx="4710113" cy="534987"/>
            </a:xfrm>
          </p:grpSpPr>
          <p:sp>
            <p:nvSpPr>
              <p:cNvPr id="64" name="文本框 126"/>
              <p:cNvSpPr txBox="1">
                <a:spLocks noChangeArrowheads="1"/>
              </p:cNvSpPr>
              <p:nvPr/>
            </p:nvSpPr>
            <p:spPr bwMode="auto">
              <a:xfrm>
                <a:off x="4571492" y="4002700"/>
                <a:ext cx="40417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cs typeface="Times New Roman" panose="02020603050405020304" pitchFamily="18" charset="0"/>
                  </a:rPr>
                  <a:t>Conclusion</a:t>
                </a:r>
                <a:endParaRPr lang="en-US" altLang="zh-CN" sz="2400" b="1" dirty="0">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sp>
            <p:nvSpPr>
              <p:cNvPr id="65" name="矩形 64"/>
              <p:cNvSpPr/>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latin typeface="Times New Roman" panose="02020603050405020304" pitchFamily="18" charset="0"/>
                  <a:cs typeface="Times New Roman" panose="02020603050405020304" pitchFamily="18" charset="0"/>
                </a:endParaRPr>
              </a:p>
            </p:txBody>
          </p:sp>
          <p:cxnSp>
            <p:nvCxnSpPr>
              <p:cNvPr id="86" name="直接连接符 85"/>
              <p:cNvCxnSpPr/>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grpSp>
        <p:nvGrpSpPr>
          <p:cNvPr id="20" name="组合 19"/>
          <p:cNvGrpSpPr/>
          <p:nvPr/>
        </p:nvGrpSpPr>
        <p:grpSpPr>
          <a:xfrm>
            <a:off x="4605401" y="3045987"/>
            <a:ext cx="5370513" cy="534987"/>
            <a:chOff x="3275856" y="2348880"/>
            <a:chExt cx="5370513" cy="534987"/>
          </a:xfrm>
        </p:grpSpPr>
        <p:grpSp>
          <p:nvGrpSpPr>
            <p:cNvPr id="11" name="组合 10"/>
            <p:cNvGrpSpPr/>
            <p:nvPr/>
          </p:nvGrpSpPr>
          <p:grpSpPr>
            <a:xfrm>
              <a:off x="3275856" y="2348880"/>
              <a:ext cx="689474" cy="534987"/>
              <a:chOff x="3275856" y="2407756"/>
              <a:chExt cx="689474" cy="534987"/>
            </a:xfrm>
          </p:grpSpPr>
          <p:sp>
            <p:nvSpPr>
              <p:cNvPr id="97" name="矩形 96"/>
              <p:cNvSpPr/>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lumMod val="90000"/>
                    </a:schemeClr>
                  </a:solidFill>
                  <a:latin typeface="Times New Roman" panose="02020603050405020304" pitchFamily="18" charset="0"/>
                  <a:cs typeface="Times New Roman" panose="02020603050405020304" pitchFamily="18" charset="0"/>
                </a:endParaRPr>
              </a:p>
            </p:txBody>
          </p:sp>
          <p:sp>
            <p:nvSpPr>
              <p:cNvPr id="98" name="文本框 78"/>
              <p:cNvSpPr txBox="1">
                <a:spLocks noChangeArrowheads="1"/>
              </p:cNvSpPr>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Times New Roman" panose="02020603050405020304" pitchFamily="18" charset="0"/>
                    <a:cs typeface="Times New Roman" panose="02020603050405020304" pitchFamily="18" charset="0"/>
                  </a:rPr>
                  <a:t>02</a:t>
                </a:r>
                <a:endParaRPr lang="en-US" altLang="zh-CN" sz="2700" dirty="0">
                  <a:solidFill>
                    <a:schemeClr val="bg2">
                      <a:lumMod val="90000"/>
                    </a:schemeClr>
                  </a:solidFill>
                  <a:latin typeface="Times New Roman" panose="02020603050405020304" pitchFamily="18" charset="0"/>
                  <a:cs typeface="Times New Roman" panose="02020603050405020304" pitchFamily="18" charset="0"/>
                </a:endParaRPr>
              </a:p>
            </p:txBody>
          </p:sp>
        </p:grpSp>
        <p:grpSp>
          <p:nvGrpSpPr>
            <p:cNvPr id="15" name="组合 14"/>
            <p:cNvGrpSpPr/>
            <p:nvPr/>
          </p:nvGrpSpPr>
          <p:grpSpPr>
            <a:xfrm>
              <a:off x="3937844" y="2348880"/>
              <a:ext cx="4708525" cy="534987"/>
              <a:chOff x="3937844" y="2407756"/>
              <a:chExt cx="4708525" cy="534987"/>
            </a:xfrm>
          </p:grpSpPr>
          <p:sp>
            <p:nvSpPr>
              <p:cNvPr id="92" name="文本框 73"/>
              <p:cNvSpPr txBox="1">
                <a:spLocks noChangeArrowheads="1"/>
              </p:cNvSpPr>
              <p:nvPr/>
            </p:nvSpPr>
            <p:spPr bwMode="auto">
              <a:xfrm>
                <a:off x="5326034" y="2449079"/>
                <a:ext cx="249971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cs typeface="Times New Roman" panose="02020603050405020304" pitchFamily="18" charset="0"/>
                  </a:rPr>
                  <a:t>Method Design</a:t>
                </a:r>
                <a:endParaRPr lang="en-US" altLang="zh-CN" sz="2400" b="1" dirty="0">
                  <a:solidFill>
                    <a:schemeClr val="bg2">
                      <a:lumMod val="90000"/>
                    </a:schemeClr>
                  </a:solidFill>
                  <a:latin typeface="Times New Roman" panose="02020603050405020304" pitchFamily="18" charset="0"/>
                  <a:ea typeface="微软雅黑" panose="020B0503020204020204" charset="-122"/>
                  <a:cs typeface="Times New Roman" panose="02020603050405020304" pitchFamily="18" charset="0"/>
                </a:endParaRPr>
              </a:p>
            </p:txBody>
          </p:sp>
          <p:sp>
            <p:nvSpPr>
              <p:cNvPr id="93" name="矩形 92"/>
              <p:cNvSpPr/>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lumMod val="90000"/>
                    </a:schemeClr>
                  </a:solidFill>
                  <a:latin typeface="Times New Roman" panose="02020603050405020304" pitchFamily="18" charset="0"/>
                  <a:cs typeface="Times New Roman" panose="02020603050405020304" pitchFamily="18" charset="0"/>
                </a:endParaRPr>
              </a:p>
            </p:txBody>
          </p:sp>
          <p:cxnSp>
            <p:nvCxnSpPr>
              <p:cNvPr id="94" name="直接连接符 93"/>
              <p:cNvCxnSpPr/>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6" name="Freeform 30"/>
              <p:cNvSpPr>
                <a:spLocks noEditPoints="1"/>
              </p:cNvSpPr>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chemeClr val="bg1">
                  <a:lumMod val="50000"/>
                </a:schemeClr>
              </a:solidFill>
              <a:ln>
                <a:noFill/>
              </a:ln>
            </p:spPr>
            <p:txBody>
              <a:bodyPr/>
              <a:lstStyle/>
              <a:p>
                <a:pPr>
                  <a:defRPr/>
                </a:pPr>
                <a:endParaRPr lang="zh-CN" altLang="en-US" b="1">
                  <a:solidFill>
                    <a:schemeClr val="bg2">
                      <a:lumMod val="90000"/>
                    </a:schemeClr>
                  </a:solidFill>
                  <a:latin typeface="Times New Roman" panose="02020603050405020304" pitchFamily="18" charset="0"/>
                  <a:cs typeface="Times New Roman" panose="02020603050405020304" pitchFamily="18" charset="0"/>
                </a:endParaRPr>
              </a:p>
            </p:txBody>
          </p:sp>
        </p:grpSp>
      </p:grpSp>
      <p:grpSp>
        <p:nvGrpSpPr>
          <p:cNvPr id="109" name="组合 108"/>
          <p:cNvGrpSpPr/>
          <p:nvPr/>
        </p:nvGrpSpPr>
        <p:grpSpPr>
          <a:xfrm>
            <a:off x="1524000" y="6569404"/>
            <a:ext cx="9144000" cy="288596"/>
            <a:chOff x="0" y="6569404"/>
            <a:chExt cx="9144000" cy="288596"/>
          </a:xfrm>
        </p:grpSpPr>
        <p:sp>
          <p:nvSpPr>
            <p:cNvPr id="110" name="矩形 109"/>
            <p:cNvSpPr/>
            <p:nvPr/>
          </p:nvSpPr>
          <p:spPr>
            <a:xfrm>
              <a:off x="8856000" y="6570000"/>
              <a:ext cx="288000" cy="288000"/>
            </a:xfrm>
            <a:prstGeom prst="rect">
              <a:avLst/>
            </a:prstGeom>
            <a:solidFill>
              <a:srgbClr val="0174AB"/>
            </a:solidFill>
          </p:spPr>
          <p:txBody>
            <a:bodyPr wrap="square" anchor="ctr">
              <a:spAutoFit/>
            </a:bodyPr>
            <a:lstStyle/>
            <a:p>
              <a:pPr algn="ctr"/>
              <a:r>
                <a:rPr lang="en-US" altLang="zh-CN" sz="1200"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rPr>
                <a:t>2</a:t>
              </a:r>
              <a:endParaRPr lang="en-US" altLang="zh-CN" sz="1200"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sp>
          <p:nvSpPr>
            <p:cNvPr id="111" name="矩形 110"/>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cs typeface="Times New Roman" panose="02020603050405020304" pitchFamily="18" charset="0"/>
                </a:rPr>
                <a:t> 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63" name="矩形 62"/>
          <p:cNvSpPr/>
          <p:nvPr/>
        </p:nvSpPr>
        <p:spPr>
          <a:xfrm>
            <a:off x="10380000" y="6575502"/>
            <a:ext cx="288000" cy="276999"/>
          </a:xfrm>
          <a:prstGeom prst="rect">
            <a:avLst/>
          </a:prstGeom>
          <a:solidFill>
            <a:srgbClr val="0174AB"/>
          </a:solidFill>
        </p:spPr>
        <p:txBody>
          <a:bodyPr wrap="square" anchor="ctr">
            <a:spAutoFit/>
          </a:bodyPr>
          <a:lstStyle/>
          <a:p>
            <a:pPr algn="ctr"/>
            <a:endParaRPr lang="zh-CN" altLang="en-US" sz="1200" dirty="0">
              <a:solidFill>
                <a:schemeClr val="bg1"/>
              </a:solidFill>
              <a:latin typeface="Times New Roman" panose="02020603050405020304" pitchFamily="18" charset="0"/>
              <a:cs typeface="Times New Roman" panose="02020603050405020304" pitchFamily="18" charset="0"/>
            </a:endParaRPr>
          </a:p>
        </p:txBody>
      </p:sp>
      <p:sp>
        <p:nvSpPr>
          <p:cNvPr id="66" name="矩形 65"/>
          <p:cNvSpPr/>
          <p:nvPr/>
        </p:nvSpPr>
        <p:spPr>
          <a:xfrm>
            <a:off x="10356361" y="6575500"/>
            <a:ext cx="335280" cy="275590"/>
          </a:xfrm>
          <a:prstGeom prst="rect">
            <a:avLst/>
          </a:prstGeom>
        </p:spPr>
        <p:txBody>
          <a:bodyPr wrap="none">
            <a:spAutoFit/>
          </a:bodyPr>
          <a:lstStyle/>
          <a:p>
            <a:pPr algn="ctr"/>
            <a:r>
              <a:rPr lang="en-US" altLang="zh-CN"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rPr>
              <a:t>18</a:t>
            </a:r>
            <a:endParaRPr lang="en-US" altLang="zh-CN"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sp>
        <p:nvSpPr>
          <p:cNvPr id="2" name="文本框 126"/>
          <p:cNvSpPr txBox="1">
            <a:spLocks noChangeArrowheads="1"/>
          </p:cNvSpPr>
          <p:nvPr/>
        </p:nvSpPr>
        <p:spPr bwMode="auto">
          <a:xfrm>
            <a:off x="5901037" y="3903006"/>
            <a:ext cx="40417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D0CECE"/>
                </a:solidFill>
                <a:latin typeface="Times New Roman" panose="02020603050405020304" pitchFamily="18" charset="0"/>
                <a:ea typeface="微软雅黑" panose="020B0503020204020204" charset="-122"/>
                <a:cs typeface="Times New Roman" panose="02020603050405020304" pitchFamily="18" charset="0"/>
              </a:rPr>
              <a:t>Experiment Results</a:t>
            </a:r>
            <a:endParaRPr lang="en-US" altLang="zh-CN" sz="2400" b="1" dirty="0">
              <a:solidFill>
                <a:srgbClr val="D0CECE"/>
              </a:solidFill>
              <a:latin typeface="Times New Roman" panose="02020603050405020304" pitchFamily="18" charset="0"/>
              <a:ea typeface="微软雅黑" panose="020B0503020204020204" charset="-122"/>
              <a:cs typeface="Times New Roman" panose="02020603050405020304" pitchFamily="18" charset="0"/>
            </a:endParaRPr>
          </a:p>
        </p:txBody>
      </p:sp>
      <p:sp>
        <p:nvSpPr>
          <p:cNvPr id="5" name="Freeform 306"/>
          <p:cNvSpPr>
            <a:spLocks noEditPoints="1"/>
          </p:cNvSpPr>
          <p:nvPr>
            <p:custDataLst>
              <p:tags r:id="rId1"/>
            </p:custDataLst>
          </p:nvPr>
        </p:nvSpPr>
        <p:spPr bwMode="auto">
          <a:xfrm>
            <a:off x="5361558" y="4739989"/>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rgbClr val="044875"/>
          </a:solidFill>
          <a:ln>
            <a:noFill/>
          </a:ln>
        </p:spPr>
        <p:txBody>
          <a:bodyPr/>
          <a:lstStyle/>
          <a:p>
            <a:pPr>
              <a:defRPr/>
            </a:pPr>
            <a:endParaRPr lang="zh-CN" altLang="en-US" b="1">
              <a:solidFill>
                <a:prstClr val="black"/>
              </a:solidFill>
              <a:latin typeface="Times New Roman" panose="02020603050405020304" pitchFamily="18" charset="0"/>
              <a:cs typeface="Times New Roman" panose="02020603050405020304" pitchFamily="18" charset="0"/>
            </a:endParaRPr>
          </a:p>
        </p:txBody>
      </p:sp>
      <p:sp>
        <p:nvSpPr>
          <p:cNvPr id="6" name="Freeform 71"/>
          <p:cNvSpPr>
            <a:spLocks noEditPoints="1"/>
          </p:cNvSpPr>
          <p:nvPr/>
        </p:nvSpPr>
        <p:spPr bwMode="auto">
          <a:xfrm>
            <a:off x="5372987" y="3936800"/>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chemeClr val="bg1">
              <a:lumMod val="50000"/>
            </a:schemeClr>
          </a:solidFill>
          <a:ln>
            <a:noFill/>
          </a:ln>
        </p:spPr>
        <p:txBody>
          <a:bodyPr/>
          <a:lstStyle/>
          <a:p>
            <a:pPr>
              <a:defRPr/>
            </a:pPr>
            <a:endParaRPr lang="zh-CN" altLang="en-US" b="1">
              <a:solidFill>
                <a:schemeClr val="bg2">
                  <a:lumMod val="90000"/>
                </a:schemeClr>
              </a:solidFill>
              <a:latin typeface="Times New Roman" panose="02020603050405020304" pitchFamily="18" charset="0"/>
              <a:cs typeface="Times New Roman" panose="02020603050405020304" pitchFamily="18" charset="0"/>
            </a:endParaRPr>
          </a:p>
        </p:txBody>
      </p:sp>
      <p:sp>
        <p:nvSpPr>
          <p:cNvPr id="7" name="灯片编号占位符 6"/>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fld>
            <a:endParaRPr lang="zh-HK" altLang="en-US" smtClean="0">
              <a:solidFill>
                <a:prstClr val="black">
                  <a:tint val="75000"/>
                </a:prstClr>
              </a:solidFill>
            </a:endParaRPr>
          </a:p>
        </p:txBody>
      </p:sp>
      <p:grpSp>
        <p:nvGrpSpPr>
          <p:cNvPr id="8" name="组合 7"/>
          <p:cNvGrpSpPr/>
          <p:nvPr/>
        </p:nvGrpSpPr>
        <p:grpSpPr>
          <a:xfrm>
            <a:off x="-1" y="6553200"/>
            <a:ext cx="12192001" cy="304800"/>
            <a:chOff x="0" y="6569404"/>
            <a:chExt cx="9144000" cy="288000"/>
          </a:xfrm>
        </p:grpSpPr>
        <p:sp>
          <p:nvSpPr>
            <p:cNvPr id="9" name="矩形 8"/>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8" name="矩形 17"/>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cs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21"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latin typeface="Times New Roman" panose="02020603050405020304" pitchFamily="18" charset="0"/>
                <a:cs typeface="Times New Roman" panose="02020603050405020304" pitchFamily="18" charset="0"/>
              </a:rPr>
            </a:fld>
            <a:endParaRPr lang="zh-HK" altLang="en-US" sz="1600" dirty="0" smtClean="0">
              <a:solidFill>
                <a:schemeClr val="bg1"/>
              </a:solidFill>
              <a:latin typeface="Times New Roman" panose="02020603050405020304" pitchFamily="18" charset="0"/>
              <a:cs typeface="Times New Roman" panose="02020603050405020304" pitchFamily="18" charset="0"/>
            </a:endParaRPr>
          </a:p>
        </p:txBody>
      </p:sp>
      <p:pic>
        <p:nvPicPr>
          <p:cNvPr id="24" name="图片 23"/>
          <p:cNvPicPr>
            <a:picLocks noChangeAspect="1"/>
          </p:cNvPicPr>
          <p:nvPr/>
        </p:nvPicPr>
        <p:blipFill>
          <a:blip r:embed="rId2" cstate="print">
            <a:clrChange>
              <a:clrFrom>
                <a:srgbClr val="FFFFFF"/>
              </a:clrFrom>
              <a:clrTo>
                <a:srgbClr val="FFFFFF">
                  <a:alpha val="0"/>
                </a:srgbClr>
              </a:clrTo>
            </a:clrChange>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spTree>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 y="1"/>
            <a:ext cx="12192001"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nvSpPr>
        <p:spPr>
          <a:xfrm>
            <a:off x="-8687" y="72603"/>
            <a:ext cx="4914152"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Conclusion</a:t>
            </a:r>
            <a:endPar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endParaRPr>
          </a:p>
        </p:txBody>
      </p:sp>
      <p:sp>
        <p:nvSpPr>
          <p:cNvPr id="2" name="矩形 1"/>
          <p:cNvSpPr/>
          <p:nvPr>
            <p:custDataLst>
              <p:tags r:id="rId1"/>
            </p:custDataLst>
          </p:nvPr>
        </p:nvSpPr>
        <p:spPr>
          <a:xfrm>
            <a:off x="1889760" y="1370330"/>
            <a:ext cx="8863330" cy="1676400"/>
          </a:xfrm>
          <a:prstGeom prst="rect">
            <a:avLst/>
          </a:prstGeom>
          <a:noFill/>
          <a:ln w="28575">
            <a:solidFill>
              <a:srgbClr val="0174AB"/>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3" name="矩形 2"/>
          <p:cNvSpPr/>
          <p:nvPr>
            <p:custDataLst>
              <p:tags r:id="rId2"/>
            </p:custDataLst>
          </p:nvPr>
        </p:nvSpPr>
        <p:spPr>
          <a:xfrm>
            <a:off x="1976111" y="1110481"/>
            <a:ext cx="1033145" cy="504190"/>
          </a:xfrm>
          <a:prstGeom prst="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2000" b="1" dirty="0">
                <a:solidFill>
                  <a:srgbClr val="0174AB"/>
                </a:solidFill>
                <a:latin typeface="Times New Roman" panose="02020603050405020304" pitchFamily="18" charset="0"/>
                <a:ea typeface="Calibri" panose="020F0502020204030204" charset="0"/>
                <a:cs typeface="Calibri" panose="020F0502020204030204" charset="0"/>
              </a:rPr>
              <a:t>①</a:t>
            </a:r>
            <a:endParaRPr lang="en-US" altLang="zh-CN" sz="2000" b="1" dirty="0">
              <a:solidFill>
                <a:srgbClr val="0174AB"/>
              </a:solidFill>
              <a:latin typeface="Times New Roman" panose="02020603050405020304" pitchFamily="18" charset="0"/>
              <a:ea typeface="Calibri" panose="020F0502020204030204" charset="0"/>
              <a:cs typeface="Calibri" panose="020F0502020204030204" charset="0"/>
            </a:endParaRPr>
          </a:p>
        </p:txBody>
      </p:sp>
      <p:sp>
        <p:nvSpPr>
          <p:cNvPr id="10" name="矩形 9"/>
          <p:cNvSpPr/>
          <p:nvPr>
            <p:custDataLst>
              <p:tags r:id="rId3"/>
            </p:custDataLst>
          </p:nvPr>
        </p:nvSpPr>
        <p:spPr>
          <a:xfrm>
            <a:off x="1889760" y="3756660"/>
            <a:ext cx="8863330" cy="1378585"/>
          </a:xfrm>
          <a:prstGeom prst="rect">
            <a:avLst/>
          </a:prstGeom>
          <a:noFill/>
          <a:ln w="28575">
            <a:solidFill>
              <a:srgbClr val="0174AB"/>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11" name="矩形 10"/>
          <p:cNvSpPr/>
          <p:nvPr>
            <p:custDataLst>
              <p:tags r:id="rId4"/>
            </p:custDataLst>
          </p:nvPr>
        </p:nvSpPr>
        <p:spPr>
          <a:xfrm>
            <a:off x="2075259" y="3497158"/>
            <a:ext cx="933999" cy="504190"/>
          </a:xfrm>
          <a:prstGeom prst="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2000" b="1" dirty="0">
                <a:solidFill>
                  <a:srgbClr val="0174AB"/>
                </a:solidFill>
                <a:latin typeface="Times New Roman" panose="02020603050405020304" pitchFamily="18" charset="0"/>
                <a:ea typeface="Calibri" panose="020F0502020204030204" charset="0"/>
                <a:cs typeface="Calibri" panose="020F0502020204030204" charset="0"/>
              </a:rPr>
              <a:t>②</a:t>
            </a:r>
            <a:endParaRPr lang="en-US" altLang="zh-CN" sz="2000" b="1" dirty="0">
              <a:solidFill>
                <a:srgbClr val="0174AB"/>
              </a:solidFill>
              <a:latin typeface="Times New Roman" panose="02020603050405020304" pitchFamily="18" charset="0"/>
              <a:ea typeface="Calibri" panose="020F0502020204030204" charset="0"/>
              <a:cs typeface="Calibri" panose="020F0502020204030204" charset="0"/>
            </a:endParaRPr>
          </a:p>
        </p:txBody>
      </p:sp>
      <p:sp>
        <p:nvSpPr>
          <p:cNvPr id="12" name="文本框 11"/>
          <p:cNvSpPr txBox="1"/>
          <p:nvPr>
            <p:custDataLst>
              <p:tags r:id="rId5"/>
            </p:custDataLst>
          </p:nvPr>
        </p:nvSpPr>
        <p:spPr>
          <a:xfrm>
            <a:off x="1818005" y="3839210"/>
            <a:ext cx="8952865" cy="1198880"/>
          </a:xfrm>
          <a:prstGeom prst="rect">
            <a:avLst/>
          </a:prstGeom>
          <a:noFill/>
        </p:spPr>
        <p:txBody>
          <a:bodyPr wrap="square">
            <a:spAutoFit/>
          </a:bodyPr>
          <a:lstStyle>
            <a:defPPr>
              <a:defRPr lang="zh-CN"/>
            </a:defPPr>
            <a:lvl1pPr algn="just">
              <a:lnSpc>
                <a:spcPct val="150000"/>
              </a:lnSpc>
              <a:defRPr>
                <a:latin typeface="Arial" panose="020B0604020202020204" pitchFamily="34" charset="0"/>
                <a:cs typeface="Arial" panose="020B0604020202020204" pitchFamily="34" charset="0"/>
              </a:defRPr>
            </a:lvl1pPr>
          </a:lstStyle>
          <a:p>
            <a:r>
              <a:rPr lang="en-US" altLang="zh-CN" sz="1600" dirty="0">
                <a:latin typeface="Times New Roman" panose="02020603050405020304" pitchFamily="18" charset="0"/>
                <a:cs typeface="Times New Roman" panose="02020603050405020304" pitchFamily="18" charset="0"/>
              </a:rPr>
              <a:t>To our best knowledge, it is the first article using all future steps information at each step’s training in MARL. This utilization can accelerate training and promote collaboration, but it is easily stuck in chronological logical traps.</a:t>
            </a:r>
            <a:endParaRPr lang="en-US" altLang="zh-CN" sz="1600" dirty="0">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14" name="文本框 13"/>
              <p:cNvSpPr txBox="1"/>
              <p:nvPr>
                <p:custDataLst>
                  <p:tags r:id="rId6"/>
                </p:custDataLst>
              </p:nvPr>
            </p:nvSpPr>
            <p:spPr>
              <a:xfrm>
                <a:off x="1890395" y="1453515"/>
                <a:ext cx="8862060" cy="1635760"/>
              </a:xfrm>
              <a:prstGeom prst="rect">
                <a:avLst/>
              </a:prstGeom>
              <a:noFill/>
            </p:spPr>
            <p:txBody>
              <a:bodyPr wrap="square">
                <a:spAutoFit/>
              </a:bodyPr>
              <a:lstStyle>
                <a:defPPr>
                  <a:defRPr lang="zh-CN"/>
                </a:defPPr>
                <a:lvl1pPr>
                  <a:defRPr>
                    <a:latin typeface="Arial" panose="020B0604020202020204" pitchFamily="34" charset="0"/>
                    <a:cs typeface="Arial" panose="020B0604020202020204" pitchFamily="34" charset="0"/>
                  </a:defRPr>
                </a:lvl1pPr>
              </a:lstStyle>
              <a:p>
                <a:pPr algn="just">
                  <a:lnSpc>
                    <a:spcPct val="150000"/>
                  </a:lnSpc>
                </a:pPr>
                <a:r>
                  <a:rPr lang="en-US" altLang="zh-CN" sz="1600" dirty="0">
                    <a:latin typeface="Times New Roman" panose="02020603050405020304" pitchFamily="18" charset="0"/>
                    <a:cs typeface="Times New Roman" panose="02020603050405020304" pitchFamily="18" charset="0"/>
                  </a:rPr>
                  <a:t>In this article, we have introduced the concept of future expectation cognition into deep MARL by maximizing a MI objective </a:t>
                </a:r>
                <a14:m>
                  <m:oMath xmlns:m="http://schemas.openxmlformats.org/officeDocument/2006/math">
                    <m:r>
                      <a:rPr lang="en-US" altLang="zh-CN" sz="1600" i="1">
                        <a:latin typeface="Cambria Math" panose="02040503050406030204" pitchFamily="18" charset="0"/>
                        <a:cs typeface="Cambria Math" panose="02040503050406030204" pitchFamily="18" charset="0"/>
                      </a:rPr>
                      <m:t>𝐼</m:t>
                    </m:r>
                    <m:r>
                      <a:rPr lang="en-US" altLang="zh-CN" sz="1600" i="1">
                        <a:latin typeface="Cambria Math" panose="02040503050406030204" pitchFamily="18" charset="0"/>
                        <a:ea typeface="MS Mincho" charset="0"/>
                        <a:cs typeface="Cambria Math" panose="02040503050406030204" pitchFamily="18" charset="0"/>
                      </a:rPr>
                      <m:t>(</m:t>
                    </m:r>
                    <m:sSub>
                      <m:sSubPr>
                        <m:ctrlPr>
                          <a:rPr lang="en-US" altLang="zh-CN" sz="1600" i="1">
                            <a:latin typeface="Cambria Math" panose="02040503050406030204" pitchFamily="18" charset="0"/>
                            <a:cs typeface="Cambria Math" panose="02040503050406030204" pitchFamily="18" charset="0"/>
                          </a:rPr>
                        </m:ctrlPr>
                      </m:sSubPr>
                      <m:e>
                        <m:r>
                          <a:rPr lang="en-US" altLang="zh-CN" sz="1600" i="1">
                            <a:latin typeface="Cambria Math" panose="02040503050406030204" pitchFamily="18" charset="0"/>
                            <a:cs typeface="Cambria Math" panose="02040503050406030204" pitchFamily="18" charset="0"/>
                          </a:rPr>
                          <m:t>𝑒</m:t>
                        </m:r>
                      </m:e>
                      <m:sub>
                        <m:r>
                          <a:rPr lang="en-US" altLang="zh-CN" sz="1600" i="1">
                            <a:latin typeface="Cambria Math" panose="02040503050406030204" pitchFamily="18" charset="0"/>
                            <a:cs typeface="Cambria Math" panose="02040503050406030204" pitchFamily="18" charset="0"/>
                          </a:rPr>
                          <m:t>𝑡</m:t>
                        </m:r>
                      </m:sub>
                    </m:sSub>
                    <m:r>
                      <a:rPr lang="en-US" altLang="zh-CN" sz="1600" i="1">
                        <a:latin typeface="Cambria Math" panose="02040503050406030204" pitchFamily="18" charset="0"/>
                        <a:ea typeface="MS Mincho" charset="0"/>
                        <a:cs typeface="Cambria Math" panose="02040503050406030204" pitchFamily="18" charset="0"/>
                      </a:rPr>
                      <m:t>;</m:t>
                    </m:r>
                    <m:sSubSup>
                      <m:sSubSupPr>
                        <m:ctrlPr>
                          <a:rPr lang="en-US" altLang="zh-CN" sz="1600" i="1">
                            <a:latin typeface="Cambria Math" panose="02040503050406030204" pitchFamily="18" charset="0"/>
                            <a:cs typeface="Cambria Math" panose="02040503050406030204" pitchFamily="18" charset="0"/>
                          </a:rPr>
                        </m:ctrlPr>
                      </m:sSubSupPr>
                      <m:e>
                        <m:r>
                          <a:rPr lang="en-US" altLang="zh-CN" sz="1600" i="1">
                            <a:latin typeface="Cambria Math" panose="02040503050406030204" pitchFamily="18" charset="0"/>
                            <a:ea typeface="MS Mincho" charset="0"/>
                            <a:cs typeface="Cambria Math" panose="02040503050406030204" pitchFamily="18" charset="0"/>
                          </a:rPr>
                          <m:t>𝜏</m:t>
                        </m:r>
                      </m:e>
                      <m:sub>
                        <m:r>
                          <a:rPr lang="en-US" altLang="zh-CN" sz="1600" i="1">
                            <a:latin typeface="Cambria Math" panose="02040503050406030204" pitchFamily="18" charset="0"/>
                            <a:cs typeface="Cambria Math" panose="02040503050406030204" pitchFamily="18" charset="0"/>
                          </a:rPr>
                          <m:t>𝑡</m:t>
                        </m:r>
                      </m:sub>
                      <m:sup>
                        <m:r>
                          <a:rPr lang="en-US" altLang="zh-CN" sz="1600" i="1">
                            <a:latin typeface="Cambria Math" panose="02040503050406030204" pitchFamily="18" charset="0"/>
                            <a:cs typeface="Cambria Math" panose="02040503050406030204" pitchFamily="18" charset="0"/>
                          </a:rPr>
                          <m:t>𝑓</m:t>
                        </m:r>
                      </m:sup>
                    </m:sSubSup>
                    <m:r>
                      <a:rPr lang="en-US" altLang="zh-CN" sz="1600" i="1">
                        <a:latin typeface="Cambria Math" panose="02040503050406030204" pitchFamily="18" charset="0"/>
                        <a:ea typeface="MS Mincho" charset="0"/>
                        <a:cs typeface="Cambria Math" panose="02040503050406030204" pitchFamily="18" charset="0"/>
                      </a:rPr>
                      <m:t>|</m:t>
                    </m:r>
                    <m:sSub>
                      <m:sSubPr>
                        <m:ctrlPr>
                          <a:rPr lang="en-US" altLang="zh-CN" sz="1600" i="1">
                            <a:latin typeface="Cambria Math" panose="02040503050406030204" pitchFamily="18" charset="0"/>
                            <a:cs typeface="Cambria Math" panose="02040503050406030204" pitchFamily="18" charset="0"/>
                          </a:rPr>
                        </m:ctrlPr>
                      </m:sSubPr>
                      <m:e>
                        <m:r>
                          <a:rPr lang="en-US" altLang="zh-CN" sz="1600" i="1">
                            <a:latin typeface="Cambria Math" panose="02040503050406030204" pitchFamily="18" charset="0"/>
                            <a:cs typeface="Cambria Math" panose="02040503050406030204" pitchFamily="18" charset="0"/>
                          </a:rPr>
                          <m:t>𝑥</m:t>
                        </m:r>
                      </m:e>
                      <m:sub>
                        <m:r>
                          <a:rPr lang="en-US" altLang="zh-CN" sz="1600" i="1">
                            <a:latin typeface="Cambria Math" panose="02040503050406030204" pitchFamily="18" charset="0"/>
                            <a:cs typeface="Cambria Math" panose="02040503050406030204" pitchFamily="18" charset="0"/>
                          </a:rPr>
                          <m:t>𝑡</m:t>
                        </m:r>
                      </m:sub>
                    </m:sSub>
                    <m:r>
                      <a:rPr lang="en-US" altLang="zh-CN" sz="1600" i="1">
                        <a:latin typeface="Cambria Math" panose="02040503050406030204" pitchFamily="18" charset="0"/>
                        <a:ea typeface="MS Mincho" charset="0"/>
                        <a:cs typeface="Cambria Math" panose="02040503050406030204" pitchFamily="18" charset="0"/>
                      </a:rPr>
                      <m:t>)</m:t>
                    </m:r>
                  </m:oMath>
                </a14:m>
                <a:r>
                  <a:rPr lang="en-US" altLang="zh-CN" sz="1600" dirty="0">
                    <a:latin typeface="Times New Roman" panose="02020603050405020304" pitchFamily="18" charset="0"/>
                    <a:cs typeface="Times New Roman" panose="02020603050405020304" pitchFamily="18" charset="0"/>
                  </a:rPr>
                  <a:t>. Future expectation cognition is used to generate parameters to estimate individual action-values and </a:t>
                </a:r>
                <a:r>
                  <a:rPr lang="en-US" altLang="zh-CN" sz="1600">
                    <a:latin typeface="Times New Roman" panose="02020603050405020304" pitchFamily="18" charset="0"/>
                    <a:cs typeface="Times New Roman" panose="02020603050405020304" pitchFamily="18" charset="0"/>
                    <a:sym typeface="+mn-ea"/>
                  </a:rPr>
                  <a:t>Joint action value</a:t>
                </a:r>
                <a:r>
                  <a:rPr lang="en-US" altLang="zh-CN" sz="1600" dirty="0">
                    <a:latin typeface="Times New Roman" panose="02020603050405020304" pitchFamily="18" charset="0"/>
                    <a:cs typeface="Times New Roman" panose="02020603050405020304" pitchFamily="18" charset="0"/>
                  </a:rPr>
                  <a:t>. Experimental results demonstrate the superior effectiveness of our method.</a:t>
                </a:r>
                <a:endParaRPr lang="en-US" altLang="zh-CN" sz="1600" dirty="0">
                  <a:latin typeface="Times New Roman" panose="02020603050405020304" pitchFamily="18" charset="0"/>
                  <a:cs typeface="Times New Roman" panose="02020603050405020304" pitchFamily="18" charset="0"/>
                </a:endParaRPr>
              </a:p>
            </p:txBody>
          </p:sp>
        </mc:Choice>
        <mc:Fallback>
          <p:sp>
            <p:nvSpPr>
              <p:cNvPr id="14" name="文本框 13"/>
              <p:cNvSpPr txBox="1">
                <a:spLocks noRot="1" noChangeAspect="1" noMove="1" noResize="1" noEditPoints="1" noAdjustHandles="1" noChangeArrowheads="1" noChangeShapeType="1" noTextEdit="1"/>
              </p:cNvSpPr>
              <p:nvPr>
                <p:custDataLst>
                  <p:tags r:id="rId7"/>
                </p:custDataLst>
              </p:nvPr>
            </p:nvSpPr>
            <p:spPr>
              <a:xfrm>
                <a:off x="1890395" y="1453515"/>
                <a:ext cx="8862060" cy="1635760"/>
              </a:xfrm>
              <a:prstGeom prst="rect">
                <a:avLst/>
              </a:prstGeom>
              <a:blipFill rotWithShape="1">
                <a:blip r:embed="rId8"/>
                <a:stretch>
                  <a:fillRect/>
                </a:stretch>
              </a:blipFill>
            </p:spPr>
            <p:txBody>
              <a:bodyPr/>
              <a:lstStyle/>
              <a:p>
                <a:r>
                  <a:rPr lang="zh-CN" altLang="en-US">
                    <a:noFill/>
                  </a:rPr>
                  <a:t> </a:t>
                </a:r>
              </a:p>
            </p:txBody>
          </p:sp>
        </mc:Fallback>
      </mc:AlternateContent>
      <p:grpSp>
        <p:nvGrpSpPr>
          <p:cNvPr id="20" name="组合 19"/>
          <p:cNvGrpSpPr/>
          <p:nvPr/>
        </p:nvGrpSpPr>
        <p:grpSpPr>
          <a:xfrm>
            <a:off x="-1" y="6553200"/>
            <a:ext cx="12192001" cy="304800"/>
            <a:chOff x="0" y="6569404"/>
            <a:chExt cx="9144000" cy="288000"/>
          </a:xfrm>
        </p:grpSpPr>
        <p:sp>
          <p:nvSpPr>
            <p:cNvPr id="21" name="矩形 20"/>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22" name="矩形 21"/>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cs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23"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latin typeface="Times New Roman" panose="02020603050405020304" pitchFamily="18" charset="0"/>
                <a:cs typeface="Times New Roman" panose="02020603050405020304" pitchFamily="18" charset="0"/>
              </a:rPr>
            </a:fld>
            <a:endParaRPr lang="zh-HK" altLang="en-US" sz="1600" dirty="0" smtClean="0">
              <a:solidFill>
                <a:schemeClr val="bg1"/>
              </a:solidFill>
              <a:latin typeface="Times New Roman" panose="02020603050405020304" pitchFamily="18" charset="0"/>
              <a:cs typeface="Times New Roman" panose="02020603050405020304" pitchFamily="18" charset="0"/>
            </a:endParaRPr>
          </a:p>
        </p:txBody>
      </p:sp>
    </p:spTree>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635" y="1960245"/>
            <a:ext cx="12679045" cy="2045335"/>
            <a:chOff x="1522095" y="1960245"/>
            <a:chExt cx="9527981" cy="2045019"/>
          </a:xfrm>
        </p:grpSpPr>
        <p:sp>
          <p:nvSpPr>
            <p:cNvPr id="8" name="矩形 7"/>
            <p:cNvSpPr/>
            <p:nvPr/>
          </p:nvSpPr>
          <p:spPr>
            <a:xfrm>
              <a:off x="1522095" y="1960245"/>
              <a:ext cx="9147810" cy="2045019"/>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9" name="文本框 8"/>
            <p:cNvSpPr txBox="1"/>
            <p:nvPr/>
          </p:nvSpPr>
          <p:spPr>
            <a:xfrm>
              <a:off x="1572864" y="2065004"/>
              <a:ext cx="9097464" cy="1383451"/>
            </a:xfrm>
            <a:prstGeom prst="rect">
              <a:avLst/>
            </a:prstGeom>
            <a:noFill/>
          </p:spPr>
          <p:txBody>
            <a:bodyPr wrap="square" rtlCol="0" anchor="ctr">
              <a:spAutoFit/>
            </a:bodyPr>
            <a:lstStyle/>
            <a:p>
              <a:pPr algn="ctr">
                <a:lnSpc>
                  <a:spcPct val="150000"/>
                </a:lnSpc>
              </a:pPr>
              <a:r>
                <a:rPr lang="en-US" altLang="zh-CN" sz="2800" b="1" dirty="0">
                  <a:solidFill>
                    <a:schemeClr val="bg1"/>
                  </a:solidFill>
                  <a:latin typeface="Times New Roman" panose="02020603050405020304" pitchFamily="18" charset="0"/>
                  <a:ea typeface="微软雅黑" panose="020B0503020204020204" charset="-122"/>
                  <a:cs typeface="Times New Roman" panose="02020603050405020304" pitchFamily="18" charset="0"/>
                </a:rPr>
                <a:t>Attentive Relational State Representation in Decentralized Multiagent Reinforcement Learning</a:t>
              </a:r>
              <a:endParaRPr lang="en-US" altLang="zh-CN" sz="2800" b="1" dirty="0">
                <a:solidFill>
                  <a:schemeClr val="bg1"/>
                </a:solidFill>
                <a:latin typeface="Times New Roman" panose="02020603050405020304" pitchFamily="18" charset="0"/>
                <a:ea typeface="微软雅黑" panose="020B0503020204020204" charset="-122"/>
                <a:cs typeface="Times New Roman" panose="02020603050405020304" pitchFamily="18" charset="0"/>
              </a:endParaRPr>
            </a:p>
          </p:txBody>
        </p:sp>
        <p:sp>
          <p:nvSpPr>
            <p:cNvPr id="3" name="文本框 2"/>
            <p:cNvSpPr txBox="1"/>
            <p:nvPr/>
          </p:nvSpPr>
          <p:spPr>
            <a:xfrm>
              <a:off x="1687636" y="3654699"/>
              <a:ext cx="9362440" cy="337133"/>
            </a:xfrm>
            <a:prstGeom prst="rect">
              <a:avLst/>
            </a:prstGeom>
            <a:noFill/>
          </p:spPr>
          <p:txBody>
            <a:bodyPr wrap="square" rtlCol="0">
              <a:spAutoFit/>
            </a:bodyPr>
            <a:lstStyle/>
            <a:p>
              <a:r>
                <a:rPr lang="en-US" altLang="zh-CN" sz="1600">
                  <a:solidFill>
                    <a:schemeClr val="bg1"/>
                  </a:solidFill>
                  <a:latin typeface="Times New Roman" panose="02020603050405020304" pitchFamily="18" charset="0"/>
                  <a:cs typeface="Times New Roman" panose="02020603050405020304" pitchFamily="18" charset="0"/>
                </a:rPr>
                <a:t>Xiangyu Liu and Ying Tan , Senior Member, IEEE</a:t>
              </a:r>
              <a:endParaRPr lang="en-US" altLang="zh-CN" sz="1600">
                <a:solidFill>
                  <a:schemeClr val="bg1"/>
                </a:solidFill>
                <a:latin typeface="Times New Roman" panose="02020603050405020304" pitchFamily="18" charset="0"/>
                <a:cs typeface="Times New Roman" panose="02020603050405020304" pitchFamily="18" charset="0"/>
              </a:endParaRPr>
            </a:p>
          </p:txBody>
        </p:sp>
      </p:grpSp>
      <p:sp>
        <p:nvSpPr>
          <p:cNvPr id="2" name="文本框 1"/>
          <p:cNvSpPr txBox="1"/>
          <p:nvPr/>
        </p:nvSpPr>
        <p:spPr bwMode="auto">
          <a:xfrm>
            <a:off x="351876" y="165152"/>
            <a:ext cx="2054225" cy="646331"/>
          </a:xfrm>
          <a:prstGeom prst="rect">
            <a:avLst/>
          </a:prstGeom>
          <a:noFill/>
        </p:spPr>
        <p:txBody>
          <a:bodyPr>
            <a:spAutoFit/>
          </a:bodyPr>
          <a:lstStyle/>
          <a:p>
            <a:pPr algn="ctr" fontAlgn="auto"/>
            <a:r>
              <a:rPr lang="en-US" altLang="zh-CN" sz="36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Paper 2</a:t>
            </a:r>
            <a:endParaRPr lang="en-US" altLang="zh-CN" sz="3600" b="1" noProof="1">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grpSp>
        <p:nvGrpSpPr>
          <p:cNvPr id="16" name="组合 15"/>
          <p:cNvGrpSpPr/>
          <p:nvPr/>
        </p:nvGrpSpPr>
        <p:grpSpPr>
          <a:xfrm>
            <a:off x="-1" y="6553200"/>
            <a:ext cx="12192001" cy="304800"/>
            <a:chOff x="0" y="6569404"/>
            <a:chExt cx="9144000" cy="288000"/>
          </a:xfrm>
        </p:grpSpPr>
        <p:sp>
          <p:nvSpPr>
            <p:cNvPr id="17" name="矩形 16"/>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8" name="矩形 17"/>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cs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9"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latin typeface="Times New Roman" panose="02020603050405020304" pitchFamily="18" charset="0"/>
                <a:cs typeface="Times New Roman" panose="02020603050405020304" pitchFamily="18" charset="0"/>
              </a:rPr>
            </a:fld>
            <a:endParaRPr lang="zh-HK" altLang="en-US" sz="1600" dirty="0" smtClean="0">
              <a:solidFill>
                <a:schemeClr val="bg1"/>
              </a:solidFill>
              <a:latin typeface="Times New Roman" panose="02020603050405020304" pitchFamily="18" charset="0"/>
              <a:cs typeface="Times New Roman" panose="02020603050405020304" pitchFamily="18" charset="0"/>
            </a:endParaRPr>
          </a:p>
        </p:txBody>
      </p:sp>
      <p:sp>
        <p:nvSpPr>
          <p:cNvPr id="12" name="文本框 11"/>
          <p:cNvSpPr txBox="1"/>
          <p:nvPr/>
        </p:nvSpPr>
        <p:spPr>
          <a:xfrm>
            <a:off x="351876" y="4596014"/>
            <a:ext cx="9920124" cy="368300"/>
          </a:xfrm>
          <a:prstGeom prst="rect">
            <a:avLst/>
          </a:prstGeom>
          <a:noFill/>
        </p:spPr>
        <p:txBody>
          <a:bodyPr wrap="square" rtlCol="0">
            <a:spAutoFit/>
          </a:bodyPr>
          <a:lstStyle/>
          <a:p>
            <a:r>
              <a:rPr lang="en-US" altLang="zh-CN" b="1" dirty="0">
                <a:latin typeface="Times New Roman" panose="02020603050405020304" pitchFamily="18" charset="0"/>
                <a:cs typeface="Times New Roman" panose="02020603050405020304" pitchFamily="18" charset="0"/>
              </a:rPr>
              <a:t>Publish Journal: </a:t>
            </a:r>
            <a:r>
              <a:rPr lang="en-US" altLang="zh-CN" dirty="0">
                <a:latin typeface="Times New Roman" panose="02020603050405020304" pitchFamily="18" charset="0"/>
                <a:cs typeface="Times New Roman" panose="02020603050405020304" pitchFamily="18" charset="0"/>
                <a:sym typeface="+mn-ea"/>
              </a:rPr>
              <a:t>IEEE Transactions on Cybernetics (TCYB 2022)</a:t>
            </a:r>
            <a:endParaRPr lang="en-US" altLang="zh-CN" dirty="0">
              <a:latin typeface="Times New Roman" panose="02020603050405020304" pitchFamily="18" charset="0"/>
              <a:cs typeface="Times New Roman" panose="02020603050405020304" pitchFamily="18" charset="0"/>
            </a:endParaRPr>
          </a:p>
        </p:txBody>
      </p:sp>
      <p:pic>
        <p:nvPicPr>
          <p:cNvPr id="15" name="图片 14"/>
          <p:cNvPicPr>
            <a:picLocks noChangeAspect="1"/>
          </p:cNvPicPr>
          <p:nvPr/>
        </p:nvPicPr>
        <p:blipFill>
          <a:blip r:embed="rId1" cstate="print">
            <a:clrChange>
              <a:clrFrom>
                <a:srgbClr val="FFFFFF"/>
              </a:clrFrom>
              <a:clrTo>
                <a:srgbClr val="FFFFFF">
                  <a:alpha val="0"/>
                </a:srgbClr>
              </a:clrTo>
            </a:clrChange>
            <a:extLst>
              <a:ext uri="{BEBA8EAE-BF5A-486C-A8C5-ECC9F3942E4B}">
                <a14:imgProps xmlns:a14="http://schemas.microsoft.com/office/drawing/2010/main">
                  <a14:imgLayer r:embed="rId2">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p:nvPr/>
        </p:nvSpPr>
        <p:spPr>
          <a:xfrm>
            <a:off x="623570" y="1768475"/>
            <a:ext cx="3514725" cy="1195070"/>
          </a:xfrm>
          <a:prstGeom prst="roundRect">
            <a:avLst/>
          </a:prstGeom>
          <a:solidFill>
            <a:srgbClr val="0174AB"/>
          </a:solidFill>
        </p:spPr>
        <p:style>
          <a:lnRef idx="0">
            <a:srgbClr val="FFFFFF"/>
          </a:lnRef>
          <a:fillRef idx="2">
            <a:schemeClr val="accent1"/>
          </a:fillRef>
          <a:effectRef idx="0">
            <a:srgbClr val="FFFFFF"/>
          </a:effectRef>
          <a:fontRef idx="minor">
            <a:schemeClr val="lt1"/>
          </a:fontRef>
        </p:style>
        <p:txBody>
          <a:bodyPr rtlCol="0" anchor="ctr"/>
          <a:lstStyle/>
          <a:p>
            <a:pPr algn="ctr">
              <a:lnSpc>
                <a:spcPct val="150000"/>
              </a:lnSpc>
            </a:pPr>
            <a:r>
              <a:rPr lang="en-US" altLang="zh-CN" sz="1400" b="1" dirty="0">
                <a:solidFill>
                  <a:schemeClr val="bg1"/>
                </a:solidFill>
                <a:latin typeface="Times New Roman" panose="02020603050405020304" pitchFamily="18" charset="0"/>
                <a:ea typeface="微软雅黑" panose="020B0503020204020204" charset="-122"/>
                <a:cs typeface="Times New Roman" panose="02020603050405020304" pitchFamily="18" charset="0"/>
              </a:rPr>
              <a:t>QFuture: Learning Future Expectation Cognition in Multiagent Reinforcement Learning</a:t>
            </a:r>
            <a:endParaRPr lang="en-US" altLang="zh-CN" sz="1400" b="1" dirty="0">
              <a:solidFill>
                <a:schemeClr val="bg1"/>
              </a:solidFill>
              <a:latin typeface="Times New Roman" panose="02020603050405020304" pitchFamily="18" charset="0"/>
              <a:ea typeface="微软雅黑" panose="020B0503020204020204" charset="-122"/>
              <a:cs typeface="Times New Roman" panose="02020603050405020304" pitchFamily="18" charset="0"/>
            </a:endParaRPr>
          </a:p>
        </p:txBody>
      </p:sp>
      <p:sp>
        <p:nvSpPr>
          <p:cNvPr id="5" name="圆角矩形 4"/>
          <p:cNvSpPr/>
          <p:nvPr/>
        </p:nvSpPr>
        <p:spPr>
          <a:xfrm>
            <a:off x="623570" y="4147820"/>
            <a:ext cx="3540760" cy="1200785"/>
          </a:xfrm>
          <a:prstGeom prst="roundRect">
            <a:avLst/>
          </a:prstGeom>
          <a:solidFill>
            <a:srgbClr val="0174AB"/>
          </a:solidFill>
        </p:spPr>
        <p:style>
          <a:lnRef idx="0">
            <a:srgbClr val="FFFFFF"/>
          </a:lnRef>
          <a:fillRef idx="2">
            <a:schemeClr val="accent1"/>
          </a:fillRef>
          <a:effectRef idx="0">
            <a:srgbClr val="FFFFFF"/>
          </a:effectRef>
          <a:fontRef idx="minor">
            <a:schemeClr val="lt1"/>
          </a:fontRef>
        </p:style>
        <p:txBody>
          <a:bodyPr rtlCol="0" anchor="ctr"/>
          <a:lstStyle/>
          <a:p>
            <a:pPr algn="ctr">
              <a:lnSpc>
                <a:spcPct val="150000"/>
              </a:lnSpc>
            </a:pPr>
            <a:r>
              <a:rPr lang="en-US" altLang="zh-CN" sz="1400" b="1" dirty="0">
                <a:solidFill>
                  <a:schemeClr val="bg1"/>
                </a:solidFill>
                <a:latin typeface="Times New Roman" panose="02020603050405020304" pitchFamily="18" charset="0"/>
                <a:ea typeface="微软雅黑" panose="020B0503020204020204" charset="-122"/>
                <a:cs typeface="Times New Roman" panose="02020603050405020304" pitchFamily="18" charset="0"/>
              </a:rPr>
              <a:t>Attentive Relational State Representation in Decentralized Multiagent Reinforcement Learning</a:t>
            </a:r>
            <a:endParaRPr lang="en-US" altLang="zh-CN" sz="1400" b="1" dirty="0">
              <a:solidFill>
                <a:schemeClr val="bg1"/>
              </a:solidFill>
              <a:latin typeface="Times New Roman" panose="02020603050405020304" pitchFamily="18" charset="0"/>
              <a:ea typeface="微软雅黑" panose="020B0503020204020204" charset="-122"/>
              <a:cs typeface="Times New Roman" panose="02020603050405020304" pitchFamily="18" charset="0"/>
            </a:endParaRPr>
          </a:p>
        </p:txBody>
      </p:sp>
      <p:sp>
        <p:nvSpPr>
          <p:cNvPr id="6" name="圆角矩形 5"/>
          <p:cNvSpPr/>
          <p:nvPr/>
        </p:nvSpPr>
        <p:spPr>
          <a:xfrm>
            <a:off x="6887845" y="1845310"/>
            <a:ext cx="3396615" cy="1224915"/>
          </a:xfrm>
          <a:prstGeom prst="roundRect">
            <a:avLst/>
          </a:prstGeom>
          <a:solidFill>
            <a:srgbClr val="0174AB"/>
          </a:solidFill>
        </p:spPr>
        <p:style>
          <a:lnRef idx="0">
            <a:srgbClr val="FFFFFF"/>
          </a:lnRef>
          <a:fillRef idx="2">
            <a:schemeClr val="accent1"/>
          </a:fillRef>
          <a:effectRef idx="0">
            <a:srgbClr val="FFFFFF"/>
          </a:effectRef>
          <a:fontRef idx="minor">
            <a:schemeClr val="lt1"/>
          </a:fontRef>
        </p:style>
        <p:txBody>
          <a:bodyPr rtlCol="0" anchor="ctr"/>
          <a:lstStyle/>
          <a:p>
            <a:pPr algn="ctr">
              <a:lnSpc>
                <a:spcPct val="150000"/>
              </a:lnSpc>
            </a:pPr>
            <a:r>
              <a:rPr lang="en-US" altLang="zh-CN" sz="1400" b="1" dirty="0">
                <a:solidFill>
                  <a:schemeClr val="bg1"/>
                </a:solidFill>
                <a:latin typeface="Times New Roman" panose="02020603050405020304" pitchFamily="18" charset="0"/>
                <a:ea typeface="微软雅黑" panose="020B0503020204020204" charset="-122"/>
                <a:cs typeface="Times New Roman" panose="02020603050405020304" pitchFamily="18" charset="0"/>
              </a:rPr>
              <a:t>Extrinsic-and-Intrinsic Reward-Based Multi-Agent Reinforcement Learning for Multi-UAV Cooperative Target Encirclement</a:t>
            </a:r>
            <a:endParaRPr lang="en-US" altLang="zh-CN" sz="1400" b="1" dirty="0">
              <a:solidFill>
                <a:schemeClr val="bg1"/>
              </a:solidFill>
              <a:latin typeface="Times New Roman" panose="02020603050405020304" pitchFamily="18" charset="0"/>
              <a:ea typeface="微软雅黑" panose="020B0503020204020204" charset="-122"/>
              <a:cs typeface="Times New Roman" panose="02020603050405020304" pitchFamily="18" charset="0"/>
            </a:endParaRPr>
          </a:p>
        </p:txBody>
      </p:sp>
      <p:sp>
        <p:nvSpPr>
          <p:cNvPr id="7" name="圆角矩形 6"/>
          <p:cNvSpPr/>
          <p:nvPr/>
        </p:nvSpPr>
        <p:spPr>
          <a:xfrm>
            <a:off x="5022905" y="4179883"/>
            <a:ext cx="3320500" cy="1152000"/>
          </a:xfrm>
          <a:prstGeom prst="roundRect">
            <a:avLst/>
          </a:prstGeom>
          <a:solidFill>
            <a:srgbClr val="0174AB"/>
          </a:solidFill>
        </p:spPr>
        <p:style>
          <a:lnRef idx="0">
            <a:srgbClr val="FFFFFF"/>
          </a:lnRef>
          <a:fillRef idx="2">
            <a:schemeClr val="accent1"/>
          </a:fillRef>
          <a:effectRef idx="0">
            <a:srgbClr val="FFFFFF"/>
          </a:effectRef>
          <a:fontRef idx="minor">
            <a:schemeClr val="lt1"/>
          </a:fontRef>
        </p:style>
        <p:txBody>
          <a:bodyPr rtlCol="0" anchor="ctr"/>
          <a:lstStyle/>
          <a:p>
            <a:pPr algn="ctr">
              <a:lnSpc>
                <a:spcPct val="150000"/>
              </a:lnSpc>
            </a:pPr>
            <a:r>
              <a:rPr lang="en-US" altLang="zh-CN" sz="1400" b="1" dirty="0">
                <a:latin typeface="Times New Roman" panose="02020603050405020304" pitchFamily="18" charset="0"/>
                <a:cs typeface="Times New Roman" panose="02020603050405020304" pitchFamily="18" charset="0"/>
                <a:sym typeface="+mn-ea"/>
              </a:rPr>
              <a:t>Neighborhood curiosity-based exploration in multi-agent reinforcement learning</a:t>
            </a:r>
            <a:endParaRPr lang="en-US" altLang="zh-CN" sz="1400" b="1" dirty="0">
              <a:latin typeface="Times New Roman" panose="02020603050405020304" pitchFamily="18" charset="0"/>
              <a:cs typeface="Times New Roman" panose="02020603050405020304" pitchFamily="18" charset="0"/>
              <a:sym typeface="+mn-ea"/>
            </a:endParaRPr>
          </a:p>
        </p:txBody>
      </p:sp>
      <p:sp>
        <p:nvSpPr>
          <p:cNvPr id="8" name="圆角矩形 7"/>
          <p:cNvSpPr/>
          <p:nvPr/>
        </p:nvSpPr>
        <p:spPr>
          <a:xfrm>
            <a:off x="8487629" y="4221158"/>
            <a:ext cx="3320501" cy="1152000"/>
          </a:xfrm>
          <a:prstGeom prst="roundRect">
            <a:avLst/>
          </a:prstGeom>
          <a:solidFill>
            <a:srgbClr val="0174AB"/>
          </a:solidFill>
        </p:spPr>
        <p:style>
          <a:lnRef idx="0">
            <a:srgbClr val="FFFFFF"/>
          </a:lnRef>
          <a:fillRef idx="2">
            <a:schemeClr val="accent1"/>
          </a:fillRef>
          <a:effectRef idx="0">
            <a:srgbClr val="FFFFFF"/>
          </a:effectRef>
          <a:fontRef idx="minor">
            <a:schemeClr val="lt1"/>
          </a:fontRef>
        </p:style>
        <p:txBody>
          <a:bodyPr rtlCol="0" anchor="ctr"/>
          <a:lstStyle/>
          <a:p>
            <a:pPr algn="ctr">
              <a:lnSpc>
                <a:spcPct val="150000"/>
              </a:lnSpc>
            </a:pPr>
            <a:r>
              <a:rPr lang="en-US" altLang="zh-CN" sz="1400" b="1" dirty="0">
                <a:latin typeface="Times New Roman" panose="02020603050405020304" pitchFamily="18" charset="0"/>
                <a:cs typeface="Times New Roman" panose="02020603050405020304" pitchFamily="18" charset="0"/>
                <a:sym typeface="+mn-ea"/>
              </a:rPr>
              <a:t>WToE: Learning When to Explore in Multiagent Reinforcement Learning</a:t>
            </a:r>
            <a:endParaRPr lang="en-US" altLang="zh-CN" sz="1400" b="1" dirty="0">
              <a:latin typeface="Times New Roman" panose="02020603050405020304" pitchFamily="18" charset="0"/>
              <a:cs typeface="Times New Roman" panose="02020603050405020304" pitchFamily="18" charset="0"/>
              <a:sym typeface="+mn-ea"/>
            </a:endParaRPr>
          </a:p>
        </p:txBody>
      </p:sp>
      <p:sp>
        <p:nvSpPr>
          <p:cNvPr id="3" name="文本框 2"/>
          <p:cNvSpPr txBox="1"/>
          <p:nvPr/>
        </p:nvSpPr>
        <p:spPr>
          <a:xfrm>
            <a:off x="2188008" y="3638569"/>
            <a:ext cx="415498" cy="369332"/>
          </a:xfrm>
          <a:prstGeom prst="rect">
            <a:avLst/>
          </a:prstGeom>
          <a:noFill/>
        </p:spPr>
        <p:txBody>
          <a:bodyPr wrap="none" rtlCol="0" anchor="t">
            <a:spAutoFit/>
          </a:bodyPr>
          <a:lstStyle/>
          <a:p>
            <a:r>
              <a:rPr lang="zh-CN" altLang="en-US" b="1" dirty="0">
                <a:latin typeface="Times New Roman" panose="02020603050405020304" pitchFamily="18" charset="0"/>
              </a:rPr>
              <a:t>②</a:t>
            </a:r>
            <a:endParaRPr lang="zh-CN" altLang="en-US" b="1" dirty="0">
              <a:latin typeface="Times New Roman" panose="02020603050405020304" pitchFamily="18" charset="0"/>
            </a:endParaRPr>
          </a:p>
        </p:txBody>
      </p:sp>
      <p:sp>
        <p:nvSpPr>
          <p:cNvPr id="18" name="文本框 17"/>
          <p:cNvSpPr txBox="1"/>
          <p:nvPr/>
        </p:nvSpPr>
        <p:spPr>
          <a:xfrm>
            <a:off x="8379715" y="1354105"/>
            <a:ext cx="415498" cy="369332"/>
          </a:xfrm>
          <a:prstGeom prst="rect">
            <a:avLst/>
          </a:prstGeom>
          <a:noFill/>
        </p:spPr>
        <p:txBody>
          <a:bodyPr wrap="none" rtlCol="0" anchor="t">
            <a:spAutoFit/>
          </a:bodyPr>
          <a:lstStyle/>
          <a:p>
            <a:r>
              <a:rPr lang="zh-CN" altLang="en-US" b="1" dirty="0">
                <a:latin typeface="Times New Roman" panose="02020603050405020304" pitchFamily="18" charset="0"/>
              </a:rPr>
              <a:t>③</a:t>
            </a:r>
            <a:endParaRPr lang="zh-CN" altLang="en-US" b="1" dirty="0">
              <a:latin typeface="Times New Roman" panose="02020603050405020304" pitchFamily="18" charset="0"/>
            </a:endParaRPr>
          </a:p>
        </p:txBody>
      </p:sp>
      <p:sp>
        <p:nvSpPr>
          <p:cNvPr id="19" name="文本框 18"/>
          <p:cNvSpPr txBox="1"/>
          <p:nvPr/>
        </p:nvSpPr>
        <p:spPr>
          <a:xfrm>
            <a:off x="6475406" y="3766655"/>
            <a:ext cx="415498" cy="369332"/>
          </a:xfrm>
          <a:prstGeom prst="rect">
            <a:avLst/>
          </a:prstGeom>
          <a:noFill/>
        </p:spPr>
        <p:txBody>
          <a:bodyPr wrap="none" rtlCol="0" anchor="t">
            <a:spAutoFit/>
          </a:bodyPr>
          <a:lstStyle/>
          <a:p>
            <a:r>
              <a:rPr lang="zh-CN" altLang="en-US" b="1" dirty="0">
                <a:latin typeface="Times New Roman" panose="02020603050405020304" pitchFamily="18" charset="0"/>
              </a:rPr>
              <a:t>④</a:t>
            </a:r>
            <a:endParaRPr lang="zh-CN" altLang="en-US" b="1" dirty="0">
              <a:latin typeface="Times New Roman" panose="02020603050405020304" pitchFamily="18" charset="0"/>
            </a:endParaRPr>
          </a:p>
        </p:txBody>
      </p:sp>
      <p:grpSp>
        <p:nvGrpSpPr>
          <p:cNvPr id="22" name="组合 21"/>
          <p:cNvGrpSpPr/>
          <p:nvPr/>
        </p:nvGrpSpPr>
        <p:grpSpPr>
          <a:xfrm>
            <a:off x="-1" y="6553200"/>
            <a:ext cx="12192001" cy="304800"/>
            <a:chOff x="0" y="6569404"/>
            <a:chExt cx="9144000" cy="288000"/>
          </a:xfrm>
        </p:grpSpPr>
        <p:sp>
          <p:nvSpPr>
            <p:cNvPr id="23" name="矩形 22"/>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24" name="矩形 23"/>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cs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25"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latin typeface="Times New Roman" panose="02020603050405020304" pitchFamily="18" charset="0"/>
                <a:cs typeface="Times New Roman" panose="02020603050405020304" pitchFamily="18" charset="0"/>
              </a:rPr>
            </a:fld>
            <a:endParaRPr lang="zh-HK" altLang="en-US" sz="1600" dirty="0" smtClean="0">
              <a:solidFill>
                <a:schemeClr val="bg1"/>
              </a:solidFill>
              <a:latin typeface="Times New Roman" panose="02020603050405020304" pitchFamily="18" charset="0"/>
              <a:cs typeface="Times New Roman" panose="02020603050405020304" pitchFamily="18" charset="0"/>
            </a:endParaRPr>
          </a:p>
        </p:txBody>
      </p:sp>
      <p:sp>
        <p:nvSpPr>
          <p:cNvPr id="21" name="文本框 20"/>
          <p:cNvSpPr txBox="1"/>
          <p:nvPr/>
        </p:nvSpPr>
        <p:spPr>
          <a:xfrm>
            <a:off x="2208088" y="1322550"/>
            <a:ext cx="421958" cy="330518"/>
          </a:xfrm>
          <a:prstGeom prst="rect">
            <a:avLst/>
          </a:prstGeom>
          <a:noFill/>
        </p:spPr>
        <p:txBody>
          <a:bodyPr wrap="none" rtlCol="0" anchor="t">
            <a:noAutofit/>
          </a:bodyPr>
          <a:lstStyle/>
          <a:p>
            <a:r>
              <a:rPr lang="zh-CN" altLang="en-US" b="1" dirty="0">
                <a:latin typeface="Times New Roman" panose="02020603050405020304" pitchFamily="18" charset="0"/>
              </a:rPr>
              <a:t>①</a:t>
            </a:r>
            <a:endParaRPr lang="zh-CN" altLang="en-US" b="1" dirty="0">
              <a:latin typeface="Times New Roman" panose="02020603050405020304" pitchFamily="18" charset="0"/>
            </a:endParaRPr>
          </a:p>
        </p:txBody>
      </p:sp>
      <p:sp>
        <p:nvSpPr>
          <p:cNvPr id="26" name="文本框 25"/>
          <p:cNvSpPr txBox="1"/>
          <p:nvPr/>
        </p:nvSpPr>
        <p:spPr>
          <a:xfrm>
            <a:off x="9940130" y="3749111"/>
            <a:ext cx="415498" cy="369332"/>
          </a:xfrm>
          <a:prstGeom prst="rect">
            <a:avLst/>
          </a:prstGeom>
          <a:noFill/>
        </p:spPr>
        <p:txBody>
          <a:bodyPr wrap="none" rtlCol="0" anchor="t">
            <a:spAutoFit/>
          </a:bodyPr>
          <a:lstStyle/>
          <a:p>
            <a:r>
              <a:rPr lang="zh-CN" altLang="en-US" b="1" dirty="0">
                <a:latin typeface="Times New Roman" panose="02020603050405020304" pitchFamily="18" charset="0"/>
              </a:rPr>
              <a:t>⑤</a:t>
            </a:r>
            <a:endParaRPr lang="zh-CN" altLang="en-US" b="1" dirty="0">
              <a:latin typeface="Times New Roman" panose="02020603050405020304" pitchFamily="18" charset="0"/>
            </a:endParaRPr>
          </a:p>
        </p:txBody>
      </p:sp>
      <p:pic>
        <p:nvPicPr>
          <p:cNvPr id="28" name="图片 27"/>
          <p:cNvPicPr>
            <a:picLocks noChangeAspect="1"/>
          </p:cNvPicPr>
          <p:nvPr/>
        </p:nvPicPr>
        <p:blipFill>
          <a:blip r:embed="rId1" cstate="print">
            <a:clrChange>
              <a:clrFrom>
                <a:srgbClr val="FFFFFF"/>
              </a:clrFrom>
              <a:clrTo>
                <a:srgbClr val="FFFFFF">
                  <a:alpha val="0"/>
                </a:srgbClr>
              </a:clrTo>
            </a:clrChange>
            <a:extLst>
              <a:ext uri="{BEBA8EAE-BF5A-486C-A8C5-ECC9F3942E4B}">
                <a14:imgProps xmlns:a14="http://schemas.microsoft.com/office/drawing/2010/main">
                  <a14:imgLayer r:embed="rId2">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sp>
        <p:nvSpPr>
          <p:cNvPr id="11" name="矩形 10"/>
          <p:cNvSpPr/>
          <p:nvPr/>
        </p:nvSpPr>
        <p:spPr>
          <a:xfrm>
            <a:off x="408305" y="1052830"/>
            <a:ext cx="4031615" cy="4536440"/>
          </a:xfrm>
          <a:prstGeom prst="rect">
            <a:avLst/>
          </a:prstGeom>
        </p:spPr>
        <p:style>
          <a:lnRef idx="2">
            <a:schemeClr val="accent1"/>
          </a:lnRef>
          <a:fillRef idx="0">
            <a:srgbClr val="FFFFFF"/>
          </a:fillRef>
          <a:effectRef idx="0">
            <a:srgbClr val="FFFFFF"/>
          </a:effectRef>
          <a:fontRef idx="minor">
            <a:schemeClr val="tx1"/>
          </a:fontRef>
        </p:style>
        <p:txBody>
          <a:bodyPr rtlCol="0" anchor="ctr"/>
          <a:p>
            <a:pPr algn="ctr"/>
            <a:endParaRPr lang="zh-CN" altLang="en-US">
              <a:latin typeface="Times New Roman" panose="02020603050405020304" pitchFamily="18" charset="0"/>
              <a:cs typeface="Times New Roman" panose="02020603050405020304" pitchFamily="18" charset="0"/>
            </a:endParaRPr>
          </a:p>
        </p:txBody>
      </p:sp>
      <p:sp>
        <p:nvSpPr>
          <p:cNvPr id="12" name="矩形 11"/>
          <p:cNvSpPr/>
          <p:nvPr/>
        </p:nvSpPr>
        <p:spPr>
          <a:xfrm>
            <a:off x="4763770" y="1052830"/>
            <a:ext cx="7223125" cy="4536440"/>
          </a:xfrm>
          <a:prstGeom prst="rect">
            <a:avLst/>
          </a:prstGeom>
        </p:spPr>
        <p:style>
          <a:lnRef idx="2">
            <a:schemeClr val="accent1"/>
          </a:lnRef>
          <a:fillRef idx="0">
            <a:srgbClr val="FFFFFF"/>
          </a:fillRef>
          <a:effectRef idx="0">
            <a:srgbClr val="FFFFFF"/>
          </a:effectRef>
          <a:fontRef idx="minor">
            <a:schemeClr val="tx1"/>
          </a:fontRef>
        </p:style>
        <p:txBody>
          <a:bodyPr rtlCol="0" anchor="ctr"/>
          <a:p>
            <a:pPr algn="ctr"/>
            <a:endParaRPr lang="zh-CN" altLang="en-US">
              <a:latin typeface="Times New Roman" panose="02020603050405020304" pitchFamily="18" charset="0"/>
              <a:cs typeface="Times New Roman" panose="02020603050405020304" pitchFamily="18" charset="0"/>
            </a:endParaRPr>
          </a:p>
        </p:txBody>
      </p:sp>
      <p:sp>
        <p:nvSpPr>
          <p:cNvPr id="13" name="文本框 12"/>
          <p:cNvSpPr txBox="1"/>
          <p:nvPr/>
        </p:nvSpPr>
        <p:spPr>
          <a:xfrm>
            <a:off x="738505" y="3063240"/>
            <a:ext cx="3285490" cy="368300"/>
          </a:xfrm>
          <a:prstGeom prst="rect">
            <a:avLst/>
          </a:prstGeom>
          <a:noFill/>
        </p:spPr>
        <p:txBody>
          <a:bodyPr wrap="square" rtlCol="0">
            <a:spAutoFit/>
          </a:bodyPr>
          <a:p>
            <a:pPr algn="ctr"/>
            <a:r>
              <a:rPr lang="en-US" altLang="zh-CN">
                <a:latin typeface="Times New Roman" panose="02020603050405020304" pitchFamily="18" charset="0"/>
                <a:cs typeface="Times New Roman" panose="02020603050405020304" pitchFamily="18" charset="0"/>
              </a:rPr>
              <a:t>State representation learning</a:t>
            </a:r>
            <a:endParaRPr lang="en-US" altLang="zh-CN">
              <a:latin typeface="Times New Roman" panose="02020603050405020304" pitchFamily="18" charset="0"/>
              <a:cs typeface="Times New Roman" panose="02020603050405020304" pitchFamily="18" charset="0"/>
            </a:endParaRPr>
          </a:p>
        </p:txBody>
      </p:sp>
      <p:sp>
        <p:nvSpPr>
          <p:cNvPr id="14" name="文本框 13"/>
          <p:cNvSpPr txBox="1"/>
          <p:nvPr/>
        </p:nvSpPr>
        <p:spPr>
          <a:xfrm>
            <a:off x="6460490" y="3192145"/>
            <a:ext cx="4137660" cy="368300"/>
          </a:xfrm>
          <a:prstGeom prst="rect">
            <a:avLst/>
          </a:prstGeom>
          <a:noFill/>
        </p:spPr>
        <p:txBody>
          <a:bodyPr wrap="square" rtlCol="0">
            <a:spAutoFit/>
          </a:bodyPr>
          <a:p>
            <a:pPr algn="ctr"/>
            <a:r>
              <a:rPr lang="en-US" altLang="zh-CN">
                <a:latin typeface="Times New Roman" panose="02020603050405020304" pitchFamily="18" charset="0"/>
                <a:cs typeface="Times New Roman" panose="02020603050405020304" pitchFamily="18" charset="0"/>
              </a:rPr>
              <a:t>Multi-agent cooperate exploration</a:t>
            </a:r>
            <a:endParaRPr lang="en-US" altLang="zh-CN">
              <a:latin typeface="Times New Roman" panose="02020603050405020304" pitchFamily="18" charset="0"/>
              <a:cs typeface="Times New Roman" panose="02020603050405020304" pitchFamily="18" charset="0"/>
            </a:endParaRPr>
          </a:p>
        </p:txBody>
      </p:sp>
      <p:sp>
        <p:nvSpPr>
          <p:cNvPr id="15" name="文本框 14"/>
          <p:cNvSpPr txBox="1"/>
          <p:nvPr/>
        </p:nvSpPr>
        <p:spPr>
          <a:xfrm>
            <a:off x="3076575" y="5770880"/>
            <a:ext cx="6454140" cy="460375"/>
          </a:xfrm>
          <a:prstGeom prst="rect">
            <a:avLst/>
          </a:prstGeom>
          <a:noFill/>
        </p:spPr>
        <p:txBody>
          <a:bodyPr wrap="square" rtlCol="0">
            <a:spAutoFit/>
          </a:bodyPr>
          <a:p>
            <a:pPr algn="ctr"/>
            <a:r>
              <a:rPr lang="en-US" altLang="zh-CN" sz="2400" b="1">
                <a:latin typeface="Times New Roman" panose="02020603050405020304" pitchFamily="18" charset="0"/>
                <a:cs typeface="Times New Roman" panose="02020603050405020304" pitchFamily="18" charset="0"/>
              </a:rPr>
              <a:t>Improve sample effiency</a:t>
            </a:r>
            <a:endParaRPr lang="en-US" altLang="zh-CN" sz="2400" b="1">
              <a:latin typeface="Times New Roman" panose="02020603050405020304" pitchFamily="18" charset="0"/>
              <a:cs typeface="Times New Roman" panose="02020603050405020304" pitchFamily="18" charset="0"/>
            </a:endParaRPr>
          </a:p>
        </p:txBody>
      </p:sp>
    </p:spTree>
    <p:custDataLst>
      <p:tags r:id="rId3"/>
    </p:custData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18"/>
          <p:cNvGrpSpPr/>
          <p:nvPr/>
        </p:nvGrpSpPr>
        <p:grpSpPr bwMode="auto">
          <a:xfrm>
            <a:off x="2409457" y="2650330"/>
            <a:ext cx="1505450" cy="1479472"/>
            <a:chOff x="1709739" y="2636838"/>
            <a:chExt cx="1590160" cy="1584325"/>
          </a:xfrm>
          <a:solidFill>
            <a:srgbClr val="044875"/>
          </a:solidFill>
        </p:grpSpPr>
        <p:sp>
          <p:nvSpPr>
            <p:cNvPr id="35" name="Freeform 6"/>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37" name="Freeform 7"/>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38" name="Freeform 8"/>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39" name="Freeform 9"/>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40" name="Freeform 10"/>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41" name="Freeform 11"/>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42" name="Freeform 12"/>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43" name="Freeform 13"/>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44" name="Freeform 14"/>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grpSp>
      <p:sp>
        <p:nvSpPr>
          <p:cNvPr id="31" name="文本框 30"/>
          <p:cNvSpPr txBox="1"/>
          <p:nvPr/>
        </p:nvSpPr>
        <p:spPr bwMode="auto">
          <a:xfrm>
            <a:off x="2135561" y="4129802"/>
            <a:ext cx="2054225" cy="523334"/>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Contents</a:t>
            </a:r>
            <a:endPar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grpSp>
        <p:nvGrpSpPr>
          <p:cNvPr id="19" name="组合 18"/>
          <p:cNvGrpSpPr/>
          <p:nvPr>
            <p:custDataLst>
              <p:tags r:id="rId1"/>
            </p:custDataLst>
          </p:nvPr>
        </p:nvGrpSpPr>
        <p:grpSpPr>
          <a:xfrm>
            <a:off x="4523741" y="2047924"/>
            <a:ext cx="5370513" cy="534987"/>
            <a:chOff x="3281952" y="1484784"/>
            <a:chExt cx="5370513" cy="534987"/>
          </a:xfrm>
        </p:grpSpPr>
        <p:grpSp>
          <p:nvGrpSpPr>
            <p:cNvPr id="14" name="组合 13"/>
            <p:cNvGrpSpPr/>
            <p:nvPr/>
          </p:nvGrpSpPr>
          <p:grpSpPr>
            <a:xfrm>
              <a:off x="3943940" y="1484784"/>
              <a:ext cx="4708525" cy="534987"/>
              <a:chOff x="3943940" y="1626760"/>
              <a:chExt cx="4708525" cy="534987"/>
            </a:xfrm>
          </p:grpSpPr>
          <p:sp>
            <p:nvSpPr>
              <p:cNvPr id="49" name="Freeform 74"/>
              <p:cNvSpPr>
                <a:spLocks noEditPoints="1"/>
              </p:cNvSpPr>
              <p:nvPr>
                <p:custDataLst>
                  <p:tags r:id="rId2"/>
                </p:custDataLst>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rgbClr val="044875"/>
              </a:solidFill>
              <a:ln>
                <a:noFill/>
              </a:ln>
            </p:spPr>
            <p:txBody>
              <a:bodyPr/>
              <a:lstStyle/>
              <a:p>
                <a:pPr>
                  <a:defRPr/>
                </a:pPr>
                <a:endParaRPr lang="zh-CN" altLang="en-US" b="1">
                  <a:solidFill>
                    <a:prstClr val="black"/>
                  </a:solidFill>
                  <a:latin typeface="Times New Roman" panose="02020603050405020304" pitchFamily="18" charset="0"/>
                  <a:cs typeface="Times New Roman" panose="02020603050405020304" pitchFamily="18" charset="0"/>
                </a:endParaRPr>
              </a:p>
            </p:txBody>
          </p:sp>
          <p:sp>
            <p:nvSpPr>
              <p:cNvPr id="50" name="文本框 20"/>
              <p:cNvSpPr txBox="1">
                <a:spLocks noChangeArrowheads="1"/>
              </p:cNvSpPr>
              <p:nvPr>
                <p:custDataLst>
                  <p:tags r:id="rId3"/>
                </p:custDataLst>
              </p:nvPr>
            </p:nvSpPr>
            <p:spPr bwMode="auto">
              <a:xfrm>
                <a:off x="4599577" y="1648846"/>
                <a:ext cx="3989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cs typeface="Times New Roman" panose="02020603050405020304" pitchFamily="18" charset="0"/>
                  </a:rPr>
                  <a:t>Problem Description</a:t>
                </a:r>
                <a:endParaRPr lang="en-US" altLang="zh-CN" sz="2400" b="1" dirty="0">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sp>
            <p:nvSpPr>
              <p:cNvPr id="51" name="矩形 50"/>
              <p:cNvSpPr/>
              <p:nvPr>
                <p:custDataLst>
                  <p:tags r:id="rId4"/>
                </p:custDataLst>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latin typeface="Times New Roman" panose="02020603050405020304" pitchFamily="18" charset="0"/>
                  <a:cs typeface="Times New Roman" panose="02020603050405020304" pitchFamily="18" charset="0"/>
                </a:endParaRPr>
              </a:p>
            </p:txBody>
          </p:sp>
          <p:cxnSp>
            <p:nvCxnSpPr>
              <p:cNvPr id="52" name="直接连接符 51"/>
              <p:cNvCxnSpPr/>
              <p:nvPr>
                <p:custDataLst>
                  <p:tags r:id="rId5"/>
                </p:custDataLst>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10" name="组合 9"/>
            <p:cNvGrpSpPr/>
            <p:nvPr/>
          </p:nvGrpSpPr>
          <p:grpSpPr>
            <a:xfrm>
              <a:off x="3281952" y="1484784"/>
              <a:ext cx="689642" cy="534987"/>
              <a:chOff x="3281952" y="1626760"/>
              <a:chExt cx="689642" cy="534987"/>
            </a:xfrm>
          </p:grpSpPr>
          <p:sp>
            <p:nvSpPr>
              <p:cNvPr id="53" name="矩形 52"/>
              <p:cNvSpPr/>
              <p:nvPr>
                <p:custDataLst>
                  <p:tags r:id="rId6"/>
                </p:custDataLst>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Times New Roman" panose="02020603050405020304" pitchFamily="18" charset="0"/>
                  <a:cs typeface="Times New Roman" panose="02020603050405020304" pitchFamily="18" charset="0"/>
                </a:endParaRPr>
              </a:p>
            </p:txBody>
          </p:sp>
          <p:sp>
            <p:nvSpPr>
              <p:cNvPr id="54" name="文本框 18"/>
              <p:cNvSpPr txBox="1">
                <a:spLocks noChangeArrowheads="1"/>
              </p:cNvSpPr>
              <p:nvPr>
                <p:custDataLst>
                  <p:tags r:id="rId7"/>
                </p:custDataLst>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044875"/>
                    </a:solidFill>
                    <a:latin typeface="Times New Roman" panose="02020603050405020304" pitchFamily="18" charset="0"/>
                    <a:cs typeface="Times New Roman" panose="02020603050405020304" pitchFamily="18" charset="0"/>
                  </a:rPr>
                  <a:t>01</a:t>
                </a:r>
                <a:endParaRPr lang="en-US" altLang="zh-CN" sz="2700" dirty="0">
                  <a:solidFill>
                    <a:srgbClr val="044875"/>
                  </a:solidFill>
                  <a:latin typeface="Times New Roman" panose="02020603050405020304" pitchFamily="18" charset="0"/>
                  <a:cs typeface="Times New Roman" panose="02020603050405020304" pitchFamily="18" charset="0"/>
                </a:endParaRPr>
              </a:p>
            </p:txBody>
          </p:sp>
        </p:grpSp>
      </p:grpSp>
      <p:grpSp>
        <p:nvGrpSpPr>
          <p:cNvPr id="22" name="组合 21"/>
          <p:cNvGrpSpPr/>
          <p:nvPr>
            <p:custDataLst>
              <p:tags r:id="rId8"/>
            </p:custDataLst>
          </p:nvPr>
        </p:nvGrpSpPr>
        <p:grpSpPr>
          <a:xfrm>
            <a:off x="4503593" y="3688642"/>
            <a:ext cx="5372100" cy="534987"/>
            <a:chOff x="3261805" y="3188752"/>
            <a:chExt cx="5372100" cy="534987"/>
          </a:xfrm>
        </p:grpSpPr>
        <p:grpSp>
          <p:nvGrpSpPr>
            <p:cNvPr id="12" name="组合 11"/>
            <p:cNvGrpSpPr/>
            <p:nvPr/>
          </p:nvGrpSpPr>
          <p:grpSpPr>
            <a:xfrm>
              <a:off x="3261805" y="3188752"/>
              <a:ext cx="689593" cy="534987"/>
              <a:chOff x="3261805" y="3188752"/>
              <a:chExt cx="689593" cy="534987"/>
            </a:xfrm>
          </p:grpSpPr>
          <p:sp>
            <p:nvSpPr>
              <p:cNvPr id="61" name="矩形 60"/>
              <p:cNvSpPr/>
              <p:nvPr>
                <p:custDataLst>
                  <p:tags r:id="rId9"/>
                </p:custDataLst>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Times New Roman" panose="02020603050405020304" pitchFamily="18" charset="0"/>
                  <a:cs typeface="Times New Roman" panose="02020603050405020304" pitchFamily="18" charset="0"/>
                </a:endParaRPr>
              </a:p>
            </p:txBody>
          </p:sp>
          <p:sp>
            <p:nvSpPr>
              <p:cNvPr id="62" name="文本框 86"/>
              <p:cNvSpPr txBox="1">
                <a:spLocks noChangeArrowheads="1"/>
              </p:cNvSpPr>
              <p:nvPr>
                <p:custDataLst>
                  <p:tags r:id="rId10"/>
                </p:custDataLst>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a:solidFill>
                      <a:srgbClr val="044875"/>
                    </a:solidFill>
                    <a:latin typeface="Times New Roman" panose="02020603050405020304" pitchFamily="18" charset="0"/>
                    <a:cs typeface="Times New Roman" panose="02020603050405020304" pitchFamily="18" charset="0"/>
                  </a:rPr>
                  <a:t>03</a:t>
                </a:r>
                <a:endParaRPr lang="en-US" altLang="zh-CN" sz="2700">
                  <a:solidFill>
                    <a:srgbClr val="044875"/>
                  </a:solidFill>
                  <a:latin typeface="Times New Roman" panose="02020603050405020304" pitchFamily="18" charset="0"/>
                  <a:cs typeface="Times New Roman" panose="02020603050405020304" pitchFamily="18" charset="0"/>
                </a:endParaRPr>
              </a:p>
            </p:txBody>
          </p:sp>
        </p:grpSp>
        <p:grpSp>
          <p:nvGrpSpPr>
            <p:cNvPr id="16" name="组合 15"/>
            <p:cNvGrpSpPr/>
            <p:nvPr/>
          </p:nvGrpSpPr>
          <p:grpSpPr>
            <a:xfrm>
              <a:off x="3923792" y="3188752"/>
              <a:ext cx="4710113" cy="534987"/>
              <a:chOff x="3923792" y="3188752"/>
              <a:chExt cx="4710113" cy="534987"/>
            </a:xfrm>
          </p:grpSpPr>
          <p:sp>
            <p:nvSpPr>
              <p:cNvPr id="56" name="文本框 81"/>
              <p:cNvSpPr txBox="1">
                <a:spLocks noChangeArrowheads="1"/>
              </p:cNvSpPr>
              <p:nvPr>
                <p:custDataLst>
                  <p:tags r:id="rId11"/>
                </p:custDataLst>
              </p:nvPr>
            </p:nvSpPr>
            <p:spPr bwMode="auto">
              <a:xfrm>
                <a:off x="4876292" y="3235107"/>
                <a:ext cx="339852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cs typeface="Times New Roman" panose="02020603050405020304" pitchFamily="18" charset="0"/>
                    <a:sym typeface="+mn-ea"/>
                  </a:rPr>
                  <a:t>Experiment Results</a:t>
                </a:r>
                <a:endParaRPr lang="en-US" altLang="zh-CN" sz="2400" b="1" dirty="0">
                  <a:solidFill>
                    <a:srgbClr val="044875"/>
                  </a:solidFill>
                  <a:latin typeface="Times New Roman" panose="02020603050405020304" pitchFamily="18" charset="0"/>
                  <a:ea typeface="微软雅黑" panose="020B0503020204020204" charset="-122"/>
                  <a:cs typeface="Times New Roman" panose="02020603050405020304" pitchFamily="18" charset="0"/>
                  <a:sym typeface="+mn-ea"/>
                </a:endParaRPr>
              </a:p>
            </p:txBody>
          </p:sp>
          <p:sp>
            <p:nvSpPr>
              <p:cNvPr id="57" name="矩形 56"/>
              <p:cNvSpPr/>
              <p:nvPr>
                <p:custDataLst>
                  <p:tags r:id="rId12"/>
                </p:custDataLst>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latin typeface="Times New Roman" panose="02020603050405020304" pitchFamily="18" charset="0"/>
                  <a:cs typeface="Times New Roman" panose="02020603050405020304" pitchFamily="18" charset="0"/>
                </a:endParaRPr>
              </a:p>
            </p:txBody>
          </p:sp>
          <p:cxnSp>
            <p:nvCxnSpPr>
              <p:cNvPr id="58" name="直接连接符 57"/>
              <p:cNvCxnSpPr/>
              <p:nvPr>
                <p:custDataLst>
                  <p:tags r:id="rId13"/>
                </p:custDataLst>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60" name="Freeform 71"/>
              <p:cNvSpPr>
                <a:spLocks noEditPoints="1"/>
              </p:cNvSpPr>
              <p:nvPr>
                <p:custDataLst>
                  <p:tags r:id="rId14"/>
                </p:custDataLst>
              </p:nvPr>
            </p:nvSpPr>
            <p:spPr bwMode="auto">
              <a:xfrm>
                <a:off x="4038092" y="3253839"/>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rgbClr val="044875"/>
              </a:solidFill>
              <a:ln>
                <a:noFill/>
              </a:ln>
            </p:spPr>
            <p:txBody>
              <a:bodyPr/>
              <a:lstStyle/>
              <a:p>
                <a:pPr>
                  <a:defRPr/>
                </a:pPr>
                <a:endParaRPr lang="zh-CN" altLang="en-US" b="1">
                  <a:solidFill>
                    <a:prstClr val="black"/>
                  </a:solidFill>
                  <a:latin typeface="Times New Roman" panose="02020603050405020304" pitchFamily="18" charset="0"/>
                  <a:cs typeface="Times New Roman" panose="02020603050405020304" pitchFamily="18" charset="0"/>
                </a:endParaRPr>
              </a:p>
            </p:txBody>
          </p:sp>
        </p:grpSp>
      </p:grpSp>
      <p:grpSp>
        <p:nvGrpSpPr>
          <p:cNvPr id="23" name="组合 22"/>
          <p:cNvGrpSpPr/>
          <p:nvPr>
            <p:custDataLst>
              <p:tags r:id="rId15"/>
            </p:custDataLst>
          </p:nvPr>
        </p:nvGrpSpPr>
        <p:grpSpPr>
          <a:xfrm>
            <a:off x="4503593" y="4509001"/>
            <a:ext cx="5372100" cy="534987"/>
            <a:chOff x="3261805" y="4046141"/>
            <a:chExt cx="5372100" cy="534987"/>
          </a:xfrm>
        </p:grpSpPr>
        <p:grpSp>
          <p:nvGrpSpPr>
            <p:cNvPr id="13" name="组合 12"/>
            <p:cNvGrpSpPr/>
            <p:nvPr/>
          </p:nvGrpSpPr>
          <p:grpSpPr>
            <a:xfrm>
              <a:off x="3261805" y="4046141"/>
              <a:ext cx="689447" cy="534987"/>
              <a:chOff x="3261805" y="3969748"/>
              <a:chExt cx="689447" cy="534987"/>
            </a:xfrm>
          </p:grpSpPr>
          <p:sp>
            <p:nvSpPr>
              <p:cNvPr id="89" name="矩形 88"/>
              <p:cNvSpPr/>
              <p:nvPr>
                <p:custDataLst>
                  <p:tags r:id="rId16"/>
                </p:custDataLst>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Times New Roman" panose="02020603050405020304" pitchFamily="18" charset="0"/>
                  <a:cs typeface="Times New Roman" panose="02020603050405020304" pitchFamily="18" charset="0"/>
                </a:endParaRPr>
              </a:p>
            </p:txBody>
          </p:sp>
          <p:sp>
            <p:nvSpPr>
              <p:cNvPr id="90" name="文本框 131"/>
              <p:cNvSpPr txBox="1">
                <a:spLocks noChangeArrowheads="1"/>
              </p:cNvSpPr>
              <p:nvPr>
                <p:custDataLst>
                  <p:tags r:id="rId17"/>
                </p:custDataLst>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a:solidFill>
                      <a:srgbClr val="044875"/>
                    </a:solidFill>
                    <a:latin typeface="Times New Roman" panose="02020603050405020304" pitchFamily="18" charset="0"/>
                    <a:cs typeface="Times New Roman" panose="02020603050405020304" pitchFamily="18" charset="0"/>
                  </a:rPr>
                  <a:t>04</a:t>
                </a:r>
                <a:endParaRPr lang="en-US" altLang="zh-CN" sz="2700">
                  <a:solidFill>
                    <a:srgbClr val="044875"/>
                  </a:solidFill>
                  <a:latin typeface="Times New Roman" panose="02020603050405020304" pitchFamily="18" charset="0"/>
                  <a:cs typeface="Times New Roman" panose="02020603050405020304" pitchFamily="18" charset="0"/>
                </a:endParaRPr>
              </a:p>
            </p:txBody>
          </p:sp>
        </p:grpSp>
        <p:grpSp>
          <p:nvGrpSpPr>
            <p:cNvPr id="17" name="组合 16"/>
            <p:cNvGrpSpPr/>
            <p:nvPr/>
          </p:nvGrpSpPr>
          <p:grpSpPr>
            <a:xfrm>
              <a:off x="3923792" y="4046141"/>
              <a:ext cx="4710113" cy="534987"/>
              <a:chOff x="3923792" y="3969748"/>
              <a:chExt cx="4710113" cy="534987"/>
            </a:xfrm>
          </p:grpSpPr>
          <p:sp>
            <p:nvSpPr>
              <p:cNvPr id="64" name="文本框 126"/>
              <p:cNvSpPr txBox="1">
                <a:spLocks noChangeArrowheads="1"/>
              </p:cNvSpPr>
              <p:nvPr>
                <p:custDataLst>
                  <p:tags r:id="rId18"/>
                </p:custDataLst>
              </p:nvPr>
            </p:nvSpPr>
            <p:spPr bwMode="auto">
              <a:xfrm>
                <a:off x="4571492" y="4002700"/>
                <a:ext cx="40417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cs typeface="Times New Roman" panose="02020603050405020304" pitchFamily="18" charset="0"/>
                  </a:rPr>
                  <a:t>Conclusion</a:t>
                </a:r>
                <a:endParaRPr lang="en-US" altLang="zh-CN" sz="2400" b="1" dirty="0">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sp>
            <p:nvSpPr>
              <p:cNvPr id="65" name="矩形 64"/>
              <p:cNvSpPr/>
              <p:nvPr>
                <p:custDataLst>
                  <p:tags r:id="rId19"/>
                </p:custDataLst>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latin typeface="Times New Roman" panose="02020603050405020304" pitchFamily="18" charset="0"/>
                  <a:cs typeface="Times New Roman" panose="02020603050405020304" pitchFamily="18" charset="0"/>
                </a:endParaRPr>
              </a:p>
            </p:txBody>
          </p:sp>
          <p:cxnSp>
            <p:nvCxnSpPr>
              <p:cNvPr id="86" name="直接连接符 85"/>
              <p:cNvCxnSpPr/>
              <p:nvPr>
                <p:custDataLst>
                  <p:tags r:id="rId20"/>
                </p:custDataLst>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88" name="Freeform 306"/>
              <p:cNvSpPr>
                <a:spLocks noEditPoints="1"/>
              </p:cNvSpPr>
              <p:nvPr>
                <p:custDataLst>
                  <p:tags r:id="rId21"/>
                </p:custDataLst>
              </p:nvPr>
            </p:nvSpPr>
            <p:spPr bwMode="auto">
              <a:xfrm>
                <a:off x="4061905" y="4028951"/>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rgbClr val="044875"/>
              </a:solidFill>
              <a:ln>
                <a:noFill/>
              </a:ln>
            </p:spPr>
            <p:txBody>
              <a:bodyPr/>
              <a:lstStyle/>
              <a:p>
                <a:pPr>
                  <a:defRPr/>
                </a:pPr>
                <a:endParaRPr lang="zh-CN" altLang="en-US" b="1">
                  <a:solidFill>
                    <a:prstClr val="black"/>
                  </a:solidFill>
                  <a:latin typeface="Times New Roman" panose="02020603050405020304" pitchFamily="18" charset="0"/>
                  <a:cs typeface="Times New Roman" panose="02020603050405020304" pitchFamily="18" charset="0"/>
                </a:endParaRPr>
              </a:p>
            </p:txBody>
          </p:sp>
        </p:grpSp>
      </p:grpSp>
      <p:grpSp>
        <p:nvGrpSpPr>
          <p:cNvPr id="20" name="组合 19"/>
          <p:cNvGrpSpPr/>
          <p:nvPr>
            <p:custDataLst>
              <p:tags r:id="rId22"/>
            </p:custDataLst>
          </p:nvPr>
        </p:nvGrpSpPr>
        <p:grpSpPr>
          <a:xfrm>
            <a:off x="4517645" y="2868283"/>
            <a:ext cx="5370513" cy="534987"/>
            <a:chOff x="3275856" y="2348880"/>
            <a:chExt cx="5370513" cy="534987"/>
          </a:xfrm>
        </p:grpSpPr>
        <p:grpSp>
          <p:nvGrpSpPr>
            <p:cNvPr id="11" name="组合 10"/>
            <p:cNvGrpSpPr/>
            <p:nvPr/>
          </p:nvGrpSpPr>
          <p:grpSpPr>
            <a:xfrm>
              <a:off x="3275856" y="2348880"/>
              <a:ext cx="689474" cy="534987"/>
              <a:chOff x="3275856" y="2407756"/>
              <a:chExt cx="689474" cy="534987"/>
            </a:xfrm>
          </p:grpSpPr>
          <p:sp>
            <p:nvSpPr>
              <p:cNvPr id="97" name="矩形 96"/>
              <p:cNvSpPr/>
              <p:nvPr>
                <p:custDataLst>
                  <p:tags r:id="rId23"/>
                </p:custDataLst>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Times New Roman" panose="02020603050405020304" pitchFamily="18" charset="0"/>
                  <a:cs typeface="Times New Roman" panose="02020603050405020304" pitchFamily="18" charset="0"/>
                </a:endParaRPr>
              </a:p>
            </p:txBody>
          </p:sp>
          <p:sp>
            <p:nvSpPr>
              <p:cNvPr id="98" name="文本框 78"/>
              <p:cNvSpPr txBox="1">
                <a:spLocks noChangeArrowheads="1"/>
              </p:cNvSpPr>
              <p:nvPr>
                <p:custDataLst>
                  <p:tags r:id="rId24"/>
                </p:custDataLst>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044875"/>
                    </a:solidFill>
                    <a:latin typeface="Times New Roman" panose="02020603050405020304" pitchFamily="18" charset="0"/>
                    <a:cs typeface="Times New Roman" panose="02020603050405020304" pitchFamily="18" charset="0"/>
                  </a:rPr>
                  <a:t>02</a:t>
                </a:r>
                <a:endParaRPr lang="en-US" altLang="zh-CN" sz="2700" dirty="0">
                  <a:solidFill>
                    <a:srgbClr val="044875"/>
                  </a:solidFill>
                  <a:latin typeface="Times New Roman" panose="02020603050405020304" pitchFamily="18" charset="0"/>
                  <a:cs typeface="Times New Roman" panose="02020603050405020304" pitchFamily="18" charset="0"/>
                </a:endParaRPr>
              </a:p>
            </p:txBody>
          </p:sp>
        </p:grpSp>
        <p:grpSp>
          <p:nvGrpSpPr>
            <p:cNvPr id="15" name="组合 14"/>
            <p:cNvGrpSpPr/>
            <p:nvPr/>
          </p:nvGrpSpPr>
          <p:grpSpPr>
            <a:xfrm>
              <a:off x="3937844" y="2348880"/>
              <a:ext cx="4708525" cy="534987"/>
              <a:chOff x="3937844" y="2407756"/>
              <a:chExt cx="4708525" cy="534987"/>
            </a:xfrm>
          </p:grpSpPr>
          <p:sp>
            <p:nvSpPr>
              <p:cNvPr id="92" name="文本框 73"/>
              <p:cNvSpPr txBox="1">
                <a:spLocks noChangeArrowheads="1"/>
              </p:cNvSpPr>
              <p:nvPr>
                <p:custDataLst>
                  <p:tags r:id="rId25"/>
                </p:custDataLst>
              </p:nvPr>
            </p:nvSpPr>
            <p:spPr bwMode="auto">
              <a:xfrm>
                <a:off x="5326034" y="2449079"/>
                <a:ext cx="2499719"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cs typeface="Times New Roman" panose="02020603050405020304" pitchFamily="18" charset="0"/>
                    <a:sym typeface="+mn-ea"/>
                  </a:rPr>
                  <a:t>Method Design</a:t>
                </a:r>
                <a:endParaRPr lang="en-US" altLang="zh-CN" sz="2400" b="1" dirty="0">
                  <a:solidFill>
                    <a:srgbClr val="044875"/>
                  </a:solidFill>
                  <a:latin typeface="Times New Roman" panose="02020603050405020304" pitchFamily="18" charset="0"/>
                  <a:ea typeface="微软雅黑" panose="020B0503020204020204" charset="-122"/>
                  <a:cs typeface="Times New Roman" panose="02020603050405020304" pitchFamily="18" charset="0"/>
                  <a:sym typeface="+mn-ea"/>
                </a:endParaRPr>
              </a:p>
            </p:txBody>
          </p:sp>
          <p:sp>
            <p:nvSpPr>
              <p:cNvPr id="93" name="矩形 92"/>
              <p:cNvSpPr/>
              <p:nvPr>
                <p:custDataLst>
                  <p:tags r:id="rId26"/>
                </p:custDataLst>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latin typeface="Times New Roman" panose="02020603050405020304" pitchFamily="18" charset="0"/>
                  <a:cs typeface="Times New Roman" panose="02020603050405020304" pitchFamily="18" charset="0"/>
                </a:endParaRPr>
              </a:p>
            </p:txBody>
          </p:sp>
          <p:cxnSp>
            <p:nvCxnSpPr>
              <p:cNvPr id="94" name="直接连接符 93"/>
              <p:cNvCxnSpPr/>
              <p:nvPr>
                <p:custDataLst>
                  <p:tags r:id="rId27"/>
                </p:custDataLst>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6" name="Freeform 30"/>
              <p:cNvSpPr>
                <a:spLocks noEditPoints="1"/>
              </p:cNvSpPr>
              <p:nvPr>
                <p:custDataLst>
                  <p:tags r:id="rId28"/>
                </p:custDataLst>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rgbClr val="044875"/>
              </a:solidFill>
              <a:ln>
                <a:noFill/>
              </a:ln>
            </p:spPr>
            <p:txBody>
              <a:bodyPr/>
              <a:lstStyle/>
              <a:p>
                <a:pPr>
                  <a:defRPr/>
                </a:pPr>
                <a:endParaRPr lang="zh-CN" altLang="en-US" b="1">
                  <a:solidFill>
                    <a:prstClr val="black"/>
                  </a:solidFill>
                  <a:latin typeface="Times New Roman" panose="02020603050405020304" pitchFamily="18" charset="0"/>
                  <a:cs typeface="Times New Roman" panose="02020603050405020304" pitchFamily="18" charset="0"/>
                </a:endParaRPr>
              </a:p>
            </p:txBody>
          </p:sp>
        </p:grpSp>
      </p:grpSp>
      <p:grpSp>
        <p:nvGrpSpPr>
          <p:cNvPr id="7" name="组合 6"/>
          <p:cNvGrpSpPr/>
          <p:nvPr/>
        </p:nvGrpSpPr>
        <p:grpSpPr>
          <a:xfrm>
            <a:off x="-1" y="6553200"/>
            <a:ext cx="12192001" cy="304800"/>
            <a:chOff x="0" y="6569404"/>
            <a:chExt cx="9144000" cy="288000"/>
          </a:xfrm>
        </p:grpSpPr>
        <p:sp>
          <p:nvSpPr>
            <p:cNvPr id="8" name="矩形 7"/>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9" name="矩形 8"/>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cs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21"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latin typeface="Times New Roman" panose="02020603050405020304" pitchFamily="18" charset="0"/>
                <a:cs typeface="Times New Roman" panose="02020603050405020304" pitchFamily="18" charset="0"/>
              </a:rPr>
            </a:fld>
            <a:endParaRPr lang="zh-HK" altLang="en-US" sz="1600" dirty="0" smtClean="0">
              <a:solidFill>
                <a:schemeClr val="bg1"/>
              </a:solidFill>
              <a:latin typeface="Times New Roman" panose="02020603050405020304" pitchFamily="18" charset="0"/>
              <a:cs typeface="Times New Roman" panose="02020603050405020304" pitchFamily="18" charset="0"/>
            </a:endParaRPr>
          </a:p>
        </p:txBody>
      </p:sp>
      <p:pic>
        <p:nvPicPr>
          <p:cNvPr id="2" name="图片 1"/>
          <p:cNvPicPr>
            <a:picLocks noChangeAspect="1"/>
          </p:cNvPicPr>
          <p:nvPr/>
        </p:nvPicPr>
        <p:blipFill>
          <a:blip r:embed="rId29" cstate="print">
            <a:clrChange>
              <a:clrFrom>
                <a:srgbClr val="FFFFFF"/>
              </a:clrFrom>
              <a:clrTo>
                <a:srgbClr val="FFFFFF">
                  <a:alpha val="0"/>
                </a:srgbClr>
              </a:clrTo>
            </a:clrChange>
            <a:extLst>
              <a:ext uri="{BEBA8EAE-BF5A-486C-A8C5-ECC9F3942E4B}">
                <a14:imgProps xmlns:a14="http://schemas.microsoft.com/office/drawing/2010/main">
                  <a14:imgLayer r:embed="rId30">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spTree>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18"/>
          <p:cNvGrpSpPr/>
          <p:nvPr/>
        </p:nvGrpSpPr>
        <p:grpSpPr bwMode="auto">
          <a:xfrm>
            <a:off x="2409457" y="2650330"/>
            <a:ext cx="1505450" cy="1479472"/>
            <a:chOff x="1709739" y="2636838"/>
            <a:chExt cx="1590160" cy="1584325"/>
          </a:xfrm>
          <a:solidFill>
            <a:srgbClr val="044875"/>
          </a:solidFill>
        </p:grpSpPr>
        <p:sp>
          <p:nvSpPr>
            <p:cNvPr id="35" name="Freeform 6"/>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37" name="Freeform 7"/>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38" name="Freeform 8"/>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39" name="Freeform 9"/>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40" name="Freeform 10"/>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41" name="Freeform 11"/>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42" name="Freeform 12"/>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43" name="Freeform 13"/>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44" name="Freeform 14"/>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grpSp>
      <p:sp>
        <p:nvSpPr>
          <p:cNvPr id="31" name="文本框 30"/>
          <p:cNvSpPr txBox="1"/>
          <p:nvPr/>
        </p:nvSpPr>
        <p:spPr bwMode="auto">
          <a:xfrm>
            <a:off x="2135561" y="4129802"/>
            <a:ext cx="2054225" cy="523334"/>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Contents</a:t>
            </a:r>
            <a:endPar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grpSp>
        <p:nvGrpSpPr>
          <p:cNvPr id="19" name="组合 18"/>
          <p:cNvGrpSpPr/>
          <p:nvPr>
            <p:custDataLst>
              <p:tags r:id="rId1"/>
            </p:custDataLst>
          </p:nvPr>
        </p:nvGrpSpPr>
        <p:grpSpPr>
          <a:xfrm>
            <a:off x="4523741" y="2047924"/>
            <a:ext cx="5370513" cy="534987"/>
            <a:chOff x="3281952" y="1484784"/>
            <a:chExt cx="5370513" cy="534987"/>
          </a:xfrm>
        </p:grpSpPr>
        <p:grpSp>
          <p:nvGrpSpPr>
            <p:cNvPr id="14" name="组合 13"/>
            <p:cNvGrpSpPr/>
            <p:nvPr/>
          </p:nvGrpSpPr>
          <p:grpSpPr>
            <a:xfrm>
              <a:off x="3943940" y="1484784"/>
              <a:ext cx="4708525" cy="534987"/>
              <a:chOff x="3943940" y="1626760"/>
              <a:chExt cx="4708525" cy="534987"/>
            </a:xfrm>
          </p:grpSpPr>
          <p:sp>
            <p:nvSpPr>
              <p:cNvPr id="49" name="Freeform 74"/>
              <p:cNvSpPr>
                <a:spLocks noEditPoints="1"/>
              </p:cNvSpPr>
              <p:nvPr>
                <p:custDataLst>
                  <p:tags r:id="rId2"/>
                </p:custDataLst>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rgbClr val="044875"/>
              </a:solidFill>
              <a:ln>
                <a:noFill/>
              </a:ln>
            </p:spPr>
            <p:txBody>
              <a:bodyPr/>
              <a:lstStyle/>
              <a:p>
                <a:pPr>
                  <a:defRPr/>
                </a:pPr>
                <a:endParaRPr lang="zh-CN" altLang="en-US" b="1">
                  <a:solidFill>
                    <a:prstClr val="black"/>
                  </a:solidFill>
                  <a:latin typeface="Times New Roman" panose="02020603050405020304" pitchFamily="18" charset="0"/>
                  <a:cs typeface="Times New Roman" panose="02020603050405020304" pitchFamily="18" charset="0"/>
                </a:endParaRPr>
              </a:p>
            </p:txBody>
          </p:sp>
          <p:sp>
            <p:nvSpPr>
              <p:cNvPr id="50" name="文本框 20"/>
              <p:cNvSpPr txBox="1">
                <a:spLocks noChangeArrowheads="1"/>
              </p:cNvSpPr>
              <p:nvPr>
                <p:custDataLst>
                  <p:tags r:id="rId3"/>
                </p:custDataLst>
              </p:nvPr>
            </p:nvSpPr>
            <p:spPr bwMode="auto">
              <a:xfrm>
                <a:off x="4599577" y="1648846"/>
                <a:ext cx="3989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cs typeface="Times New Roman" panose="02020603050405020304" pitchFamily="18" charset="0"/>
                  </a:rPr>
                  <a:t>Problem Description</a:t>
                </a:r>
                <a:endParaRPr lang="en-US" altLang="zh-CN" sz="2400" b="1" dirty="0">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sp>
            <p:nvSpPr>
              <p:cNvPr id="51" name="矩形 50"/>
              <p:cNvSpPr/>
              <p:nvPr>
                <p:custDataLst>
                  <p:tags r:id="rId4"/>
                </p:custDataLst>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latin typeface="Times New Roman" panose="02020603050405020304" pitchFamily="18" charset="0"/>
                  <a:cs typeface="Times New Roman" panose="02020603050405020304" pitchFamily="18" charset="0"/>
                </a:endParaRPr>
              </a:p>
            </p:txBody>
          </p:sp>
          <p:cxnSp>
            <p:nvCxnSpPr>
              <p:cNvPr id="52" name="直接连接符 51"/>
              <p:cNvCxnSpPr/>
              <p:nvPr>
                <p:custDataLst>
                  <p:tags r:id="rId5"/>
                </p:custDataLst>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10" name="组合 9"/>
            <p:cNvGrpSpPr/>
            <p:nvPr/>
          </p:nvGrpSpPr>
          <p:grpSpPr>
            <a:xfrm>
              <a:off x="3281952" y="1484784"/>
              <a:ext cx="689642" cy="534987"/>
              <a:chOff x="3281952" y="1626760"/>
              <a:chExt cx="689642" cy="534987"/>
            </a:xfrm>
          </p:grpSpPr>
          <p:sp>
            <p:nvSpPr>
              <p:cNvPr id="53" name="矩形 52"/>
              <p:cNvSpPr/>
              <p:nvPr>
                <p:custDataLst>
                  <p:tags r:id="rId6"/>
                </p:custDataLst>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Times New Roman" panose="02020603050405020304" pitchFamily="18" charset="0"/>
                  <a:cs typeface="Times New Roman" panose="02020603050405020304" pitchFamily="18" charset="0"/>
                </a:endParaRPr>
              </a:p>
            </p:txBody>
          </p:sp>
          <p:sp>
            <p:nvSpPr>
              <p:cNvPr id="54" name="文本框 18"/>
              <p:cNvSpPr txBox="1">
                <a:spLocks noChangeArrowheads="1"/>
              </p:cNvSpPr>
              <p:nvPr>
                <p:custDataLst>
                  <p:tags r:id="rId7"/>
                </p:custDataLst>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044875"/>
                    </a:solidFill>
                    <a:latin typeface="Times New Roman" panose="02020603050405020304" pitchFamily="18" charset="0"/>
                    <a:cs typeface="Times New Roman" panose="02020603050405020304" pitchFamily="18" charset="0"/>
                  </a:rPr>
                  <a:t>01</a:t>
                </a:r>
                <a:endParaRPr lang="en-US" altLang="zh-CN" sz="2700" dirty="0">
                  <a:solidFill>
                    <a:srgbClr val="044875"/>
                  </a:solidFill>
                  <a:latin typeface="Times New Roman" panose="02020603050405020304" pitchFamily="18" charset="0"/>
                  <a:cs typeface="Times New Roman" panose="02020603050405020304" pitchFamily="18" charset="0"/>
                </a:endParaRPr>
              </a:p>
            </p:txBody>
          </p:sp>
        </p:grpSp>
      </p:grpSp>
      <p:grpSp>
        <p:nvGrpSpPr>
          <p:cNvPr id="22" name="组合 21"/>
          <p:cNvGrpSpPr/>
          <p:nvPr>
            <p:custDataLst>
              <p:tags r:id="rId8"/>
            </p:custDataLst>
          </p:nvPr>
        </p:nvGrpSpPr>
        <p:grpSpPr>
          <a:xfrm>
            <a:off x="4503593" y="3688642"/>
            <a:ext cx="5372100" cy="534987"/>
            <a:chOff x="3261805" y="3188752"/>
            <a:chExt cx="5372100" cy="534987"/>
          </a:xfrm>
        </p:grpSpPr>
        <p:grpSp>
          <p:nvGrpSpPr>
            <p:cNvPr id="12" name="组合 11"/>
            <p:cNvGrpSpPr/>
            <p:nvPr/>
          </p:nvGrpSpPr>
          <p:grpSpPr>
            <a:xfrm>
              <a:off x="3261805" y="3188752"/>
              <a:ext cx="689593" cy="534987"/>
              <a:chOff x="3261805" y="3188752"/>
              <a:chExt cx="689593" cy="534987"/>
            </a:xfrm>
          </p:grpSpPr>
          <p:sp>
            <p:nvSpPr>
              <p:cNvPr id="61" name="矩形 60"/>
              <p:cNvSpPr/>
              <p:nvPr>
                <p:custDataLst>
                  <p:tags r:id="rId9"/>
                </p:custDataLst>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Times New Roman" panose="02020603050405020304" pitchFamily="18" charset="0"/>
                  <a:cs typeface="Times New Roman" panose="02020603050405020304" pitchFamily="18" charset="0"/>
                </a:endParaRPr>
              </a:p>
            </p:txBody>
          </p:sp>
          <p:sp>
            <p:nvSpPr>
              <p:cNvPr id="62" name="文本框 86"/>
              <p:cNvSpPr txBox="1">
                <a:spLocks noChangeArrowheads="1"/>
              </p:cNvSpPr>
              <p:nvPr>
                <p:custDataLst>
                  <p:tags r:id="rId10"/>
                </p:custDataLst>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a:solidFill>
                      <a:schemeClr val="bg2">
                        <a:lumMod val="90000"/>
                      </a:schemeClr>
                    </a:solidFill>
                    <a:latin typeface="Times New Roman" panose="02020603050405020304" pitchFamily="18" charset="0"/>
                    <a:cs typeface="Times New Roman" panose="02020603050405020304" pitchFamily="18" charset="0"/>
                  </a:rPr>
                  <a:t>03</a:t>
                </a:r>
                <a:endParaRPr lang="en-US" altLang="zh-CN" sz="2700">
                  <a:solidFill>
                    <a:schemeClr val="bg2">
                      <a:lumMod val="90000"/>
                    </a:schemeClr>
                  </a:solidFill>
                  <a:latin typeface="Times New Roman" panose="02020603050405020304" pitchFamily="18" charset="0"/>
                  <a:cs typeface="Times New Roman" panose="02020603050405020304" pitchFamily="18" charset="0"/>
                </a:endParaRPr>
              </a:p>
            </p:txBody>
          </p:sp>
        </p:grpSp>
        <p:grpSp>
          <p:nvGrpSpPr>
            <p:cNvPr id="16" name="组合 15"/>
            <p:cNvGrpSpPr/>
            <p:nvPr/>
          </p:nvGrpSpPr>
          <p:grpSpPr>
            <a:xfrm>
              <a:off x="3923792" y="3188752"/>
              <a:ext cx="4710113" cy="534987"/>
              <a:chOff x="3923792" y="3188752"/>
              <a:chExt cx="4710113" cy="534987"/>
            </a:xfrm>
          </p:grpSpPr>
          <p:sp>
            <p:nvSpPr>
              <p:cNvPr id="56" name="文本框 81"/>
              <p:cNvSpPr txBox="1">
                <a:spLocks noChangeArrowheads="1"/>
              </p:cNvSpPr>
              <p:nvPr>
                <p:custDataLst>
                  <p:tags r:id="rId11"/>
                </p:custDataLst>
              </p:nvPr>
            </p:nvSpPr>
            <p:spPr bwMode="auto">
              <a:xfrm>
                <a:off x="4876292" y="3235107"/>
                <a:ext cx="339852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cs typeface="Times New Roman" panose="02020603050405020304" pitchFamily="18" charset="0"/>
                    <a:sym typeface="+mn-ea"/>
                  </a:rPr>
                  <a:t>Experiment Results</a:t>
                </a:r>
                <a:endParaRPr lang="en-US" altLang="zh-CN" sz="2400" b="1" dirty="0">
                  <a:solidFill>
                    <a:schemeClr val="bg2">
                      <a:lumMod val="90000"/>
                    </a:schemeClr>
                  </a:solidFill>
                  <a:latin typeface="Times New Roman" panose="02020603050405020304" pitchFamily="18" charset="0"/>
                  <a:ea typeface="微软雅黑" panose="020B0503020204020204" charset="-122"/>
                  <a:cs typeface="Times New Roman" panose="02020603050405020304" pitchFamily="18" charset="0"/>
                  <a:sym typeface="+mn-ea"/>
                </a:endParaRPr>
              </a:p>
            </p:txBody>
          </p:sp>
          <p:sp>
            <p:nvSpPr>
              <p:cNvPr id="57" name="矩形 56"/>
              <p:cNvSpPr/>
              <p:nvPr>
                <p:custDataLst>
                  <p:tags r:id="rId12"/>
                </p:custDataLst>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latin typeface="Times New Roman" panose="02020603050405020304" pitchFamily="18" charset="0"/>
                  <a:cs typeface="Times New Roman" panose="02020603050405020304" pitchFamily="18" charset="0"/>
                </a:endParaRPr>
              </a:p>
            </p:txBody>
          </p:sp>
          <p:cxnSp>
            <p:nvCxnSpPr>
              <p:cNvPr id="58" name="直接连接符 57"/>
              <p:cNvCxnSpPr/>
              <p:nvPr>
                <p:custDataLst>
                  <p:tags r:id="rId13"/>
                </p:custDataLst>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60" name="Freeform 71"/>
              <p:cNvSpPr>
                <a:spLocks noEditPoints="1"/>
              </p:cNvSpPr>
              <p:nvPr>
                <p:custDataLst>
                  <p:tags r:id="rId14"/>
                </p:custDataLst>
              </p:nvPr>
            </p:nvSpPr>
            <p:spPr bwMode="auto">
              <a:xfrm>
                <a:off x="4038092" y="3253839"/>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chemeClr val="bg1">
                  <a:lumMod val="50000"/>
                </a:schemeClr>
              </a:solidFill>
              <a:ln>
                <a:noFill/>
              </a:ln>
            </p:spPr>
            <p:txBody>
              <a:bodyPr/>
              <a:lstStyle/>
              <a:p>
                <a:pPr>
                  <a:defRPr/>
                </a:pPr>
                <a:endParaRPr lang="zh-CN" altLang="en-US" b="1">
                  <a:solidFill>
                    <a:prstClr val="black"/>
                  </a:solidFill>
                  <a:latin typeface="Times New Roman" panose="02020603050405020304" pitchFamily="18" charset="0"/>
                  <a:cs typeface="Times New Roman" panose="02020603050405020304" pitchFamily="18" charset="0"/>
                </a:endParaRPr>
              </a:p>
            </p:txBody>
          </p:sp>
        </p:grpSp>
      </p:grpSp>
      <p:grpSp>
        <p:nvGrpSpPr>
          <p:cNvPr id="23" name="组合 22"/>
          <p:cNvGrpSpPr/>
          <p:nvPr>
            <p:custDataLst>
              <p:tags r:id="rId15"/>
            </p:custDataLst>
          </p:nvPr>
        </p:nvGrpSpPr>
        <p:grpSpPr>
          <a:xfrm>
            <a:off x="4503593" y="4509001"/>
            <a:ext cx="5372100" cy="534987"/>
            <a:chOff x="3261805" y="4046141"/>
            <a:chExt cx="5372100" cy="534987"/>
          </a:xfrm>
        </p:grpSpPr>
        <p:grpSp>
          <p:nvGrpSpPr>
            <p:cNvPr id="13" name="组合 12"/>
            <p:cNvGrpSpPr/>
            <p:nvPr/>
          </p:nvGrpSpPr>
          <p:grpSpPr>
            <a:xfrm>
              <a:off x="3261805" y="4046141"/>
              <a:ext cx="689447" cy="534987"/>
              <a:chOff x="3261805" y="3969748"/>
              <a:chExt cx="689447" cy="534987"/>
            </a:xfrm>
          </p:grpSpPr>
          <p:sp>
            <p:nvSpPr>
              <p:cNvPr id="89" name="矩形 88"/>
              <p:cNvSpPr/>
              <p:nvPr>
                <p:custDataLst>
                  <p:tags r:id="rId16"/>
                </p:custDataLst>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Times New Roman" panose="02020603050405020304" pitchFamily="18" charset="0"/>
                  <a:cs typeface="Times New Roman" panose="02020603050405020304" pitchFamily="18" charset="0"/>
                </a:endParaRPr>
              </a:p>
            </p:txBody>
          </p:sp>
          <p:sp>
            <p:nvSpPr>
              <p:cNvPr id="90" name="文本框 131"/>
              <p:cNvSpPr txBox="1">
                <a:spLocks noChangeArrowheads="1"/>
              </p:cNvSpPr>
              <p:nvPr>
                <p:custDataLst>
                  <p:tags r:id="rId17"/>
                </p:custDataLst>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a:solidFill>
                      <a:schemeClr val="bg2">
                        <a:lumMod val="90000"/>
                      </a:schemeClr>
                    </a:solidFill>
                    <a:latin typeface="Times New Roman" panose="02020603050405020304" pitchFamily="18" charset="0"/>
                    <a:cs typeface="Times New Roman" panose="02020603050405020304" pitchFamily="18" charset="0"/>
                  </a:rPr>
                  <a:t>04</a:t>
                </a:r>
                <a:endParaRPr lang="en-US" altLang="zh-CN" sz="2700">
                  <a:solidFill>
                    <a:schemeClr val="bg2">
                      <a:lumMod val="90000"/>
                    </a:schemeClr>
                  </a:solidFill>
                  <a:latin typeface="Times New Roman" panose="02020603050405020304" pitchFamily="18" charset="0"/>
                  <a:cs typeface="Times New Roman" panose="02020603050405020304" pitchFamily="18" charset="0"/>
                </a:endParaRPr>
              </a:p>
            </p:txBody>
          </p:sp>
        </p:grpSp>
        <p:grpSp>
          <p:nvGrpSpPr>
            <p:cNvPr id="17" name="组合 16"/>
            <p:cNvGrpSpPr/>
            <p:nvPr/>
          </p:nvGrpSpPr>
          <p:grpSpPr>
            <a:xfrm>
              <a:off x="3923792" y="4046141"/>
              <a:ext cx="4710113" cy="534987"/>
              <a:chOff x="3923792" y="3969748"/>
              <a:chExt cx="4710113" cy="534987"/>
            </a:xfrm>
          </p:grpSpPr>
          <p:sp>
            <p:nvSpPr>
              <p:cNvPr id="64" name="文本框 126"/>
              <p:cNvSpPr txBox="1">
                <a:spLocks noChangeArrowheads="1"/>
              </p:cNvSpPr>
              <p:nvPr>
                <p:custDataLst>
                  <p:tags r:id="rId18"/>
                </p:custDataLst>
              </p:nvPr>
            </p:nvSpPr>
            <p:spPr bwMode="auto">
              <a:xfrm>
                <a:off x="4571492" y="4002700"/>
                <a:ext cx="40417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cs typeface="Times New Roman" panose="02020603050405020304" pitchFamily="18" charset="0"/>
                  </a:rPr>
                  <a:t>Conclusion</a:t>
                </a:r>
                <a:endParaRPr lang="en-US" altLang="zh-CN" sz="2400" b="1" dirty="0">
                  <a:solidFill>
                    <a:schemeClr val="bg2">
                      <a:lumMod val="90000"/>
                    </a:schemeClr>
                  </a:solidFill>
                  <a:latin typeface="Times New Roman" panose="02020603050405020304" pitchFamily="18" charset="0"/>
                  <a:ea typeface="微软雅黑" panose="020B0503020204020204" charset="-122"/>
                  <a:cs typeface="Times New Roman" panose="02020603050405020304" pitchFamily="18" charset="0"/>
                </a:endParaRPr>
              </a:p>
            </p:txBody>
          </p:sp>
          <p:sp>
            <p:nvSpPr>
              <p:cNvPr id="65" name="矩形 64"/>
              <p:cNvSpPr/>
              <p:nvPr>
                <p:custDataLst>
                  <p:tags r:id="rId19"/>
                </p:custDataLst>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latin typeface="Times New Roman" panose="02020603050405020304" pitchFamily="18" charset="0"/>
                  <a:cs typeface="Times New Roman" panose="02020603050405020304" pitchFamily="18" charset="0"/>
                </a:endParaRPr>
              </a:p>
            </p:txBody>
          </p:sp>
          <p:cxnSp>
            <p:nvCxnSpPr>
              <p:cNvPr id="86" name="直接连接符 85"/>
              <p:cNvCxnSpPr/>
              <p:nvPr>
                <p:custDataLst>
                  <p:tags r:id="rId20"/>
                </p:custDataLst>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88" name="Freeform 306"/>
              <p:cNvSpPr>
                <a:spLocks noEditPoints="1"/>
              </p:cNvSpPr>
              <p:nvPr>
                <p:custDataLst>
                  <p:tags r:id="rId21"/>
                </p:custDataLst>
              </p:nvPr>
            </p:nvSpPr>
            <p:spPr bwMode="auto">
              <a:xfrm>
                <a:off x="4061905" y="4028951"/>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chemeClr val="bg1">
                  <a:lumMod val="50000"/>
                </a:schemeClr>
              </a:solidFill>
              <a:ln>
                <a:noFill/>
              </a:ln>
            </p:spPr>
            <p:txBody>
              <a:bodyPr/>
              <a:lstStyle/>
              <a:p>
                <a:pPr>
                  <a:defRPr/>
                </a:pPr>
                <a:endParaRPr lang="zh-CN" altLang="en-US" b="1">
                  <a:solidFill>
                    <a:prstClr val="black"/>
                  </a:solidFill>
                  <a:latin typeface="Times New Roman" panose="02020603050405020304" pitchFamily="18" charset="0"/>
                  <a:cs typeface="Times New Roman" panose="02020603050405020304" pitchFamily="18" charset="0"/>
                </a:endParaRPr>
              </a:p>
            </p:txBody>
          </p:sp>
        </p:grpSp>
      </p:grpSp>
      <p:grpSp>
        <p:nvGrpSpPr>
          <p:cNvPr id="20" name="组合 19"/>
          <p:cNvGrpSpPr/>
          <p:nvPr>
            <p:custDataLst>
              <p:tags r:id="rId22"/>
            </p:custDataLst>
          </p:nvPr>
        </p:nvGrpSpPr>
        <p:grpSpPr>
          <a:xfrm>
            <a:off x="4517645" y="2868283"/>
            <a:ext cx="5370513" cy="534987"/>
            <a:chOff x="3275856" y="2348880"/>
            <a:chExt cx="5370513" cy="534987"/>
          </a:xfrm>
        </p:grpSpPr>
        <p:grpSp>
          <p:nvGrpSpPr>
            <p:cNvPr id="11" name="组合 10"/>
            <p:cNvGrpSpPr/>
            <p:nvPr/>
          </p:nvGrpSpPr>
          <p:grpSpPr>
            <a:xfrm>
              <a:off x="3275856" y="2348880"/>
              <a:ext cx="689474" cy="534987"/>
              <a:chOff x="3275856" y="2407756"/>
              <a:chExt cx="689474" cy="534987"/>
            </a:xfrm>
          </p:grpSpPr>
          <p:sp>
            <p:nvSpPr>
              <p:cNvPr id="97" name="矩形 96"/>
              <p:cNvSpPr/>
              <p:nvPr>
                <p:custDataLst>
                  <p:tags r:id="rId23"/>
                </p:custDataLst>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Times New Roman" panose="02020603050405020304" pitchFamily="18" charset="0"/>
                  <a:cs typeface="Times New Roman" panose="02020603050405020304" pitchFamily="18" charset="0"/>
                </a:endParaRPr>
              </a:p>
            </p:txBody>
          </p:sp>
          <p:sp>
            <p:nvSpPr>
              <p:cNvPr id="98" name="文本框 78"/>
              <p:cNvSpPr txBox="1">
                <a:spLocks noChangeArrowheads="1"/>
              </p:cNvSpPr>
              <p:nvPr>
                <p:custDataLst>
                  <p:tags r:id="rId24"/>
                </p:custDataLst>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Times New Roman" panose="02020603050405020304" pitchFamily="18" charset="0"/>
                    <a:cs typeface="Times New Roman" panose="02020603050405020304" pitchFamily="18" charset="0"/>
                  </a:rPr>
                  <a:t>02</a:t>
                </a:r>
                <a:endParaRPr lang="en-US" altLang="zh-CN" sz="2700" dirty="0">
                  <a:solidFill>
                    <a:schemeClr val="bg2">
                      <a:lumMod val="90000"/>
                    </a:schemeClr>
                  </a:solidFill>
                  <a:latin typeface="Times New Roman" panose="02020603050405020304" pitchFamily="18" charset="0"/>
                  <a:cs typeface="Times New Roman" panose="02020603050405020304" pitchFamily="18" charset="0"/>
                </a:endParaRPr>
              </a:p>
            </p:txBody>
          </p:sp>
        </p:grpSp>
        <p:grpSp>
          <p:nvGrpSpPr>
            <p:cNvPr id="15" name="组合 14"/>
            <p:cNvGrpSpPr/>
            <p:nvPr/>
          </p:nvGrpSpPr>
          <p:grpSpPr>
            <a:xfrm>
              <a:off x="3937844" y="2348880"/>
              <a:ext cx="4708525" cy="534987"/>
              <a:chOff x="3937844" y="2407756"/>
              <a:chExt cx="4708525" cy="534987"/>
            </a:xfrm>
          </p:grpSpPr>
          <p:sp>
            <p:nvSpPr>
              <p:cNvPr id="92" name="文本框 73"/>
              <p:cNvSpPr txBox="1">
                <a:spLocks noChangeArrowheads="1"/>
              </p:cNvSpPr>
              <p:nvPr>
                <p:custDataLst>
                  <p:tags r:id="rId25"/>
                </p:custDataLst>
              </p:nvPr>
            </p:nvSpPr>
            <p:spPr bwMode="auto">
              <a:xfrm>
                <a:off x="5326034" y="2449079"/>
                <a:ext cx="2499719"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cs typeface="Times New Roman" panose="02020603050405020304" pitchFamily="18" charset="0"/>
                    <a:sym typeface="+mn-ea"/>
                  </a:rPr>
                  <a:t>Method Design</a:t>
                </a:r>
                <a:endParaRPr lang="en-US" altLang="zh-CN" sz="2400" b="1" dirty="0">
                  <a:solidFill>
                    <a:schemeClr val="bg2">
                      <a:lumMod val="90000"/>
                    </a:schemeClr>
                  </a:solidFill>
                  <a:latin typeface="Times New Roman" panose="02020603050405020304" pitchFamily="18" charset="0"/>
                  <a:ea typeface="微软雅黑" panose="020B0503020204020204" charset="-122"/>
                  <a:cs typeface="Times New Roman" panose="02020603050405020304" pitchFamily="18" charset="0"/>
                  <a:sym typeface="+mn-ea"/>
                </a:endParaRPr>
              </a:p>
            </p:txBody>
          </p:sp>
          <p:sp>
            <p:nvSpPr>
              <p:cNvPr id="93" name="矩形 92"/>
              <p:cNvSpPr/>
              <p:nvPr>
                <p:custDataLst>
                  <p:tags r:id="rId26"/>
                </p:custDataLst>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latin typeface="Times New Roman" panose="02020603050405020304" pitchFamily="18" charset="0"/>
                  <a:cs typeface="Times New Roman" panose="02020603050405020304" pitchFamily="18" charset="0"/>
                </a:endParaRPr>
              </a:p>
            </p:txBody>
          </p:sp>
          <p:cxnSp>
            <p:nvCxnSpPr>
              <p:cNvPr id="94" name="直接连接符 93"/>
              <p:cNvCxnSpPr/>
              <p:nvPr>
                <p:custDataLst>
                  <p:tags r:id="rId27"/>
                </p:custDataLst>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6" name="Freeform 30"/>
              <p:cNvSpPr>
                <a:spLocks noEditPoints="1"/>
              </p:cNvSpPr>
              <p:nvPr>
                <p:custDataLst>
                  <p:tags r:id="rId28"/>
                </p:custDataLst>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chemeClr val="bg1">
                  <a:lumMod val="50000"/>
                </a:schemeClr>
              </a:solidFill>
              <a:ln>
                <a:noFill/>
              </a:ln>
            </p:spPr>
            <p:txBody>
              <a:bodyPr/>
              <a:lstStyle/>
              <a:p>
                <a:pPr>
                  <a:defRPr/>
                </a:pPr>
                <a:endParaRPr lang="zh-CN" altLang="en-US" b="1">
                  <a:solidFill>
                    <a:prstClr val="black"/>
                  </a:solidFill>
                  <a:latin typeface="Times New Roman" panose="02020603050405020304" pitchFamily="18" charset="0"/>
                  <a:cs typeface="Times New Roman" panose="02020603050405020304" pitchFamily="18" charset="0"/>
                </a:endParaRPr>
              </a:p>
            </p:txBody>
          </p:sp>
        </p:grpSp>
      </p:grpSp>
      <p:grpSp>
        <p:nvGrpSpPr>
          <p:cNvPr id="7" name="组合 6"/>
          <p:cNvGrpSpPr/>
          <p:nvPr/>
        </p:nvGrpSpPr>
        <p:grpSpPr>
          <a:xfrm>
            <a:off x="-1" y="6553200"/>
            <a:ext cx="12192001" cy="304800"/>
            <a:chOff x="0" y="6569404"/>
            <a:chExt cx="9144000" cy="288000"/>
          </a:xfrm>
        </p:grpSpPr>
        <p:sp>
          <p:nvSpPr>
            <p:cNvPr id="8" name="矩形 7"/>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9" name="矩形 8"/>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cs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21"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latin typeface="Times New Roman" panose="02020603050405020304" pitchFamily="18" charset="0"/>
                <a:cs typeface="Times New Roman" panose="02020603050405020304" pitchFamily="18" charset="0"/>
              </a:rPr>
            </a:fld>
            <a:endParaRPr lang="zh-HK" altLang="en-US" sz="1600" dirty="0" smtClean="0">
              <a:solidFill>
                <a:schemeClr val="bg1"/>
              </a:solidFill>
              <a:latin typeface="Times New Roman" panose="02020603050405020304" pitchFamily="18" charset="0"/>
              <a:cs typeface="Times New Roman" panose="02020603050405020304" pitchFamily="18" charset="0"/>
            </a:endParaRPr>
          </a:p>
        </p:txBody>
      </p:sp>
      <p:pic>
        <p:nvPicPr>
          <p:cNvPr id="2" name="图片 1"/>
          <p:cNvPicPr>
            <a:picLocks noChangeAspect="1"/>
          </p:cNvPicPr>
          <p:nvPr/>
        </p:nvPicPr>
        <p:blipFill>
          <a:blip r:embed="rId29" cstate="print">
            <a:clrChange>
              <a:clrFrom>
                <a:srgbClr val="FFFFFF"/>
              </a:clrFrom>
              <a:clrTo>
                <a:srgbClr val="FFFFFF">
                  <a:alpha val="0"/>
                </a:srgbClr>
              </a:clrTo>
            </a:clrChange>
            <a:extLst>
              <a:ext uri="{BEBA8EAE-BF5A-486C-A8C5-ECC9F3942E4B}">
                <a14:imgProps xmlns:a14="http://schemas.microsoft.com/office/drawing/2010/main">
                  <a14:imgLayer r:embed="rId30">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spTree>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3810" y="1"/>
            <a:ext cx="1218819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nvSpPr>
        <p:spPr>
          <a:xfrm>
            <a:off x="120000" y="31704"/>
            <a:ext cx="4914152"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Problem Description </a:t>
            </a:r>
            <a:endPar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endParaRPr>
          </a:p>
        </p:txBody>
      </p:sp>
      <p:sp>
        <p:nvSpPr>
          <p:cNvPr id="8" name="文本框 7"/>
          <p:cNvSpPr txBox="1"/>
          <p:nvPr/>
        </p:nvSpPr>
        <p:spPr>
          <a:xfrm>
            <a:off x="883067" y="1053980"/>
            <a:ext cx="10224000" cy="2553335"/>
          </a:xfrm>
          <a:prstGeom prst="rect">
            <a:avLst/>
          </a:prstGeom>
          <a:noFill/>
          <a:ln>
            <a:solidFill>
              <a:srgbClr val="0174AB"/>
            </a:solidFill>
          </a:ln>
        </p:spPr>
        <p:txBody>
          <a:bodyPr wrap="square" rtlCol="0">
            <a:spAutoFit/>
          </a:bodyPr>
          <a:lstStyle/>
          <a:p>
            <a:pPr algn="just">
              <a:lnSpc>
                <a:spcPct val="200000"/>
              </a:lnSpc>
            </a:pPr>
            <a:r>
              <a:rPr lang="en-US" altLang="zh-CN" b="1" dirty="0">
                <a:latin typeface="Times New Roman" panose="02020603050405020304" pitchFamily="18" charset="0"/>
                <a:cs typeface="Times New Roman" panose="02020603050405020304" pitchFamily="18" charset="0"/>
                <a:sym typeface="+mn-ea"/>
              </a:rPr>
              <a:t> </a:t>
            </a:r>
            <a:r>
              <a:rPr lang="en-US" altLang="zh-CN" sz="2000" b="1" dirty="0">
                <a:latin typeface="Times New Roman" panose="02020603050405020304" pitchFamily="18" charset="0"/>
                <a:cs typeface="Times New Roman" panose="02020603050405020304" pitchFamily="18" charset="0"/>
                <a:sym typeface="+mn-ea"/>
              </a:rPr>
              <a:t>In multiagent reinforcement learning (MARL), it is crucial for each agent to model the relation with its neighbors. Existing approaches usually resort to concatenate the features</a:t>
            </a:r>
            <a:endParaRPr lang="en-US" altLang="zh-CN" sz="2000" b="1" dirty="0">
              <a:latin typeface="Times New Roman" panose="02020603050405020304" pitchFamily="18" charset="0"/>
              <a:cs typeface="Times New Roman" panose="02020603050405020304" pitchFamily="18" charset="0"/>
              <a:sym typeface="+mn-ea"/>
            </a:endParaRPr>
          </a:p>
          <a:p>
            <a:pPr algn="just">
              <a:lnSpc>
                <a:spcPct val="200000"/>
              </a:lnSpc>
            </a:pPr>
            <a:r>
              <a:rPr lang="en-US" altLang="zh-CN" sz="2000" b="1" dirty="0">
                <a:latin typeface="Times New Roman" panose="02020603050405020304" pitchFamily="18" charset="0"/>
                <a:cs typeface="Times New Roman" panose="02020603050405020304" pitchFamily="18" charset="0"/>
                <a:sym typeface="+mn-ea"/>
              </a:rPr>
              <a:t>of multiple neighbors, fixing the size and the identity of the inputs. But these settings are inflexible and unscalable. </a:t>
            </a:r>
            <a:endParaRPr lang="en-US" altLang="zh-CN" sz="2000" b="1" dirty="0">
              <a:latin typeface="Times New Roman" panose="02020603050405020304" pitchFamily="18" charset="0"/>
              <a:cs typeface="Times New Roman" panose="02020603050405020304" pitchFamily="18" charset="0"/>
              <a:sym typeface="+mn-ea"/>
            </a:endParaRPr>
          </a:p>
        </p:txBody>
      </p:sp>
      <p:grpSp>
        <p:nvGrpSpPr>
          <p:cNvPr id="12" name="组合 11"/>
          <p:cNvGrpSpPr/>
          <p:nvPr/>
        </p:nvGrpSpPr>
        <p:grpSpPr>
          <a:xfrm>
            <a:off x="-1" y="6553200"/>
            <a:ext cx="12192001" cy="304800"/>
            <a:chOff x="0" y="6569404"/>
            <a:chExt cx="9144000" cy="288000"/>
          </a:xfrm>
        </p:grpSpPr>
        <p:sp>
          <p:nvSpPr>
            <p:cNvPr id="13" name="矩形 12"/>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4" name="矩形 13"/>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cs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5"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latin typeface="Times New Roman" panose="02020603050405020304" pitchFamily="18" charset="0"/>
                <a:cs typeface="Times New Roman" panose="02020603050405020304" pitchFamily="18" charset="0"/>
              </a:rPr>
            </a:fld>
            <a:endParaRPr lang="zh-HK" altLang="en-US" sz="1600" dirty="0" smtClean="0">
              <a:solidFill>
                <a:schemeClr val="bg1"/>
              </a:solidFill>
              <a:latin typeface="Times New Roman" panose="02020603050405020304" pitchFamily="18" charset="0"/>
              <a:cs typeface="Times New Roman" panose="02020603050405020304" pitchFamily="18" charset="0"/>
            </a:endParaRPr>
          </a:p>
        </p:txBody>
      </p:sp>
      <p:sp>
        <p:nvSpPr>
          <p:cNvPr id="2" name="文本框 1"/>
          <p:cNvSpPr txBox="1"/>
          <p:nvPr/>
        </p:nvSpPr>
        <p:spPr>
          <a:xfrm>
            <a:off x="883285" y="3931285"/>
            <a:ext cx="10224135" cy="1974215"/>
          </a:xfrm>
          <a:prstGeom prst="rect">
            <a:avLst/>
          </a:prstGeom>
          <a:noFill/>
          <a:ln>
            <a:solidFill>
              <a:srgbClr val="0174AB"/>
            </a:solidFill>
          </a:ln>
        </p:spPr>
        <p:txBody>
          <a:bodyPr wrap="square" rtlCol="0">
            <a:noAutofit/>
          </a:bodyPr>
          <a:lstStyle/>
          <a:p>
            <a:pPr algn="just">
              <a:lnSpc>
                <a:spcPct val="200000"/>
              </a:lnSpc>
            </a:pPr>
            <a:r>
              <a:rPr lang="en-US" altLang="zh-CN" sz="2000" b="1" dirty="0">
                <a:latin typeface="Times New Roman" panose="02020603050405020304" pitchFamily="18" charset="0"/>
                <a:cs typeface="Times New Roman" panose="02020603050405020304" pitchFamily="18" charset="0"/>
              </a:rPr>
              <a:t>We propose an attentive relational encoder (ARE), which is a novel scalable feedforward neural module, to attentionally aggregate an arbitrary-sized neighboring feature set for state</a:t>
            </a:r>
            <a:endParaRPr lang="en-US" altLang="zh-CN" sz="2000" b="1" dirty="0">
              <a:latin typeface="Times New Roman" panose="02020603050405020304" pitchFamily="18" charset="0"/>
              <a:cs typeface="Times New Roman" panose="02020603050405020304" pitchFamily="18" charset="0"/>
            </a:endParaRPr>
          </a:p>
          <a:p>
            <a:pPr algn="just">
              <a:lnSpc>
                <a:spcPct val="200000"/>
              </a:lnSpc>
            </a:pPr>
            <a:r>
              <a:rPr lang="en-US" altLang="zh-CN" sz="2000" b="1" dirty="0">
                <a:latin typeface="Times New Roman" panose="02020603050405020304" pitchFamily="18" charset="0"/>
                <a:cs typeface="Times New Roman" panose="02020603050405020304" pitchFamily="18" charset="0"/>
              </a:rPr>
              <a:t>representation in the decentralized MARL.</a:t>
            </a:r>
            <a:endParaRPr lang="en-US" altLang="zh-CN" sz="2000" b="1" dirty="0">
              <a:latin typeface="Times New Roman" panose="02020603050405020304" pitchFamily="18" charset="0"/>
              <a:cs typeface="Times New Roman" panose="02020603050405020304" pitchFamily="18" charset="0"/>
            </a:endParaRPr>
          </a:p>
        </p:txBody>
      </p:sp>
    </p:spTree>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2135561" y="2650330"/>
            <a:ext cx="2054225" cy="2002806"/>
            <a:chOff x="800100" y="2426638"/>
            <a:chExt cx="2054225" cy="2002806"/>
          </a:xfrm>
        </p:grpSpPr>
        <p:grpSp>
          <p:nvGrpSpPr>
            <p:cNvPr id="27" name="组合 18"/>
            <p:cNvGrpSpPr/>
            <p:nvPr/>
          </p:nvGrpSpPr>
          <p:grpSpPr bwMode="auto">
            <a:xfrm>
              <a:off x="1073997" y="2426638"/>
              <a:ext cx="1505450" cy="1479472"/>
              <a:chOff x="1709739" y="2636838"/>
              <a:chExt cx="1590160" cy="1584325"/>
            </a:xfrm>
            <a:solidFill>
              <a:srgbClr val="044875"/>
            </a:solidFill>
          </p:grpSpPr>
          <p:sp>
            <p:nvSpPr>
              <p:cNvPr id="35" name="Freeform 6"/>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37" name="Freeform 7"/>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38" name="Freeform 8"/>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39" name="Freeform 9"/>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40" name="Freeform 10"/>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41" name="Freeform 11"/>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42" name="Freeform 12"/>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43" name="Freeform 13"/>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44" name="Freeform 14"/>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grpSp>
        <p:sp>
          <p:nvSpPr>
            <p:cNvPr id="31" name="文本框 30"/>
            <p:cNvSpPr txBox="1"/>
            <p:nvPr/>
          </p:nvSpPr>
          <p:spPr bwMode="auto">
            <a:xfrm>
              <a:off x="800100" y="3906110"/>
              <a:ext cx="2054225" cy="523334"/>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Contents</a:t>
              </a:r>
              <a:endPar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grpSp>
      <p:grpSp>
        <p:nvGrpSpPr>
          <p:cNvPr id="19" name="组合 18"/>
          <p:cNvGrpSpPr/>
          <p:nvPr>
            <p:custDataLst>
              <p:tags r:id="rId1"/>
            </p:custDataLst>
          </p:nvPr>
        </p:nvGrpSpPr>
        <p:grpSpPr>
          <a:xfrm>
            <a:off x="4600307" y="2192060"/>
            <a:ext cx="5370513" cy="534987"/>
            <a:chOff x="3281952" y="1484784"/>
            <a:chExt cx="5370513" cy="534987"/>
          </a:xfrm>
        </p:grpSpPr>
        <p:grpSp>
          <p:nvGrpSpPr>
            <p:cNvPr id="14" name="组合 13"/>
            <p:cNvGrpSpPr/>
            <p:nvPr/>
          </p:nvGrpSpPr>
          <p:grpSpPr>
            <a:xfrm>
              <a:off x="3943940" y="1484784"/>
              <a:ext cx="4708525" cy="534987"/>
              <a:chOff x="3943940" y="1626760"/>
              <a:chExt cx="4708525" cy="534987"/>
            </a:xfrm>
          </p:grpSpPr>
          <p:sp>
            <p:nvSpPr>
              <p:cNvPr id="49" name="Freeform 74"/>
              <p:cNvSpPr>
                <a:spLocks noEditPoints="1"/>
              </p:cNvSpPr>
              <p:nvPr>
                <p:custDataLst>
                  <p:tags r:id="rId2"/>
                </p:custDataLst>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chemeClr val="bg1">
                  <a:lumMod val="50000"/>
                </a:schemeClr>
              </a:solidFill>
              <a:ln>
                <a:noFill/>
              </a:ln>
            </p:spPr>
            <p:txBody>
              <a:bodyPr/>
              <a:lstStyle/>
              <a:p>
                <a:pPr>
                  <a:defRPr/>
                </a:pPr>
                <a:endParaRPr lang="zh-CN" altLang="en-US" b="1">
                  <a:solidFill>
                    <a:schemeClr val="bg2">
                      <a:lumMod val="90000"/>
                    </a:schemeClr>
                  </a:solidFill>
                  <a:latin typeface="Times New Roman" panose="02020603050405020304" pitchFamily="18" charset="0"/>
                  <a:cs typeface="Times New Roman" panose="02020603050405020304" pitchFamily="18" charset="0"/>
                </a:endParaRPr>
              </a:p>
            </p:txBody>
          </p:sp>
          <p:sp>
            <p:nvSpPr>
              <p:cNvPr id="50" name="文本框 20"/>
              <p:cNvSpPr txBox="1">
                <a:spLocks noChangeArrowheads="1"/>
              </p:cNvSpPr>
              <p:nvPr>
                <p:custDataLst>
                  <p:tags r:id="rId3"/>
                </p:custDataLst>
              </p:nvPr>
            </p:nvSpPr>
            <p:spPr bwMode="auto">
              <a:xfrm>
                <a:off x="4599577" y="1648846"/>
                <a:ext cx="3989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cs typeface="Times New Roman" panose="02020603050405020304" pitchFamily="18" charset="0"/>
                  </a:rPr>
                  <a:t>Problem Description</a:t>
                </a:r>
                <a:endParaRPr lang="en-US" altLang="zh-CN" sz="2400" b="1" dirty="0">
                  <a:solidFill>
                    <a:schemeClr val="bg2">
                      <a:lumMod val="90000"/>
                    </a:schemeClr>
                  </a:solidFill>
                  <a:latin typeface="Times New Roman" panose="02020603050405020304" pitchFamily="18" charset="0"/>
                  <a:ea typeface="微软雅黑" panose="020B0503020204020204" charset="-122"/>
                  <a:cs typeface="Times New Roman" panose="02020603050405020304" pitchFamily="18" charset="0"/>
                </a:endParaRPr>
              </a:p>
            </p:txBody>
          </p:sp>
          <p:sp>
            <p:nvSpPr>
              <p:cNvPr id="51" name="矩形 50"/>
              <p:cNvSpPr/>
              <p:nvPr>
                <p:custDataLst>
                  <p:tags r:id="rId4"/>
                </p:custDataLst>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lumMod val="90000"/>
                    </a:schemeClr>
                  </a:solidFill>
                  <a:latin typeface="Times New Roman" panose="02020603050405020304" pitchFamily="18" charset="0"/>
                  <a:cs typeface="Times New Roman" panose="02020603050405020304" pitchFamily="18" charset="0"/>
                </a:endParaRPr>
              </a:p>
            </p:txBody>
          </p:sp>
          <p:cxnSp>
            <p:nvCxnSpPr>
              <p:cNvPr id="52" name="直接连接符 51"/>
              <p:cNvCxnSpPr/>
              <p:nvPr>
                <p:custDataLst>
                  <p:tags r:id="rId5"/>
                </p:custDataLst>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10" name="组合 9"/>
            <p:cNvGrpSpPr/>
            <p:nvPr/>
          </p:nvGrpSpPr>
          <p:grpSpPr>
            <a:xfrm>
              <a:off x="3281952" y="1484784"/>
              <a:ext cx="689642" cy="534987"/>
              <a:chOff x="3281952" y="1626760"/>
              <a:chExt cx="689642" cy="534987"/>
            </a:xfrm>
          </p:grpSpPr>
          <p:sp>
            <p:nvSpPr>
              <p:cNvPr id="53" name="矩形 52"/>
              <p:cNvSpPr/>
              <p:nvPr>
                <p:custDataLst>
                  <p:tags r:id="rId6"/>
                </p:custDataLst>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lumMod val="90000"/>
                    </a:schemeClr>
                  </a:solidFill>
                  <a:latin typeface="Times New Roman" panose="02020603050405020304" pitchFamily="18" charset="0"/>
                  <a:cs typeface="Times New Roman" panose="02020603050405020304" pitchFamily="18" charset="0"/>
                </a:endParaRPr>
              </a:p>
            </p:txBody>
          </p:sp>
          <p:sp>
            <p:nvSpPr>
              <p:cNvPr id="54" name="文本框 18"/>
              <p:cNvSpPr txBox="1">
                <a:spLocks noChangeArrowheads="1"/>
              </p:cNvSpPr>
              <p:nvPr>
                <p:custDataLst>
                  <p:tags r:id="rId7"/>
                </p:custDataLst>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Times New Roman" panose="02020603050405020304" pitchFamily="18" charset="0"/>
                    <a:cs typeface="Times New Roman" panose="02020603050405020304" pitchFamily="18" charset="0"/>
                  </a:rPr>
                  <a:t>01</a:t>
                </a:r>
                <a:endParaRPr lang="en-US" altLang="zh-CN" sz="2700" dirty="0">
                  <a:solidFill>
                    <a:schemeClr val="bg2">
                      <a:lumMod val="90000"/>
                    </a:schemeClr>
                  </a:solidFill>
                  <a:latin typeface="Times New Roman" panose="02020603050405020304" pitchFamily="18" charset="0"/>
                  <a:cs typeface="Times New Roman" panose="02020603050405020304" pitchFamily="18" charset="0"/>
                </a:endParaRPr>
              </a:p>
            </p:txBody>
          </p:sp>
        </p:grpSp>
      </p:grpSp>
      <p:grpSp>
        <p:nvGrpSpPr>
          <p:cNvPr id="22" name="组合 21"/>
          <p:cNvGrpSpPr/>
          <p:nvPr>
            <p:custDataLst>
              <p:tags r:id="rId8"/>
            </p:custDataLst>
          </p:nvPr>
        </p:nvGrpSpPr>
        <p:grpSpPr>
          <a:xfrm>
            <a:off x="4580159" y="3832778"/>
            <a:ext cx="5372100" cy="534987"/>
            <a:chOff x="3261805" y="3188752"/>
            <a:chExt cx="5372100" cy="534987"/>
          </a:xfrm>
        </p:grpSpPr>
        <p:grpSp>
          <p:nvGrpSpPr>
            <p:cNvPr id="12" name="组合 11"/>
            <p:cNvGrpSpPr/>
            <p:nvPr/>
          </p:nvGrpSpPr>
          <p:grpSpPr>
            <a:xfrm>
              <a:off x="3261805" y="3188752"/>
              <a:ext cx="689593" cy="534987"/>
              <a:chOff x="3261805" y="3188752"/>
              <a:chExt cx="689593" cy="534987"/>
            </a:xfrm>
          </p:grpSpPr>
          <p:sp>
            <p:nvSpPr>
              <p:cNvPr id="61" name="矩形 60"/>
              <p:cNvSpPr/>
              <p:nvPr>
                <p:custDataLst>
                  <p:tags r:id="rId9"/>
                </p:custDataLst>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lumMod val="90000"/>
                    </a:schemeClr>
                  </a:solidFill>
                  <a:latin typeface="Times New Roman" panose="02020603050405020304" pitchFamily="18" charset="0"/>
                  <a:cs typeface="Times New Roman" panose="02020603050405020304" pitchFamily="18" charset="0"/>
                </a:endParaRPr>
              </a:p>
            </p:txBody>
          </p:sp>
          <p:sp>
            <p:nvSpPr>
              <p:cNvPr id="62" name="文本框 86"/>
              <p:cNvSpPr txBox="1">
                <a:spLocks noChangeArrowheads="1"/>
              </p:cNvSpPr>
              <p:nvPr>
                <p:custDataLst>
                  <p:tags r:id="rId10"/>
                </p:custDataLst>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a:solidFill>
                      <a:schemeClr val="bg2">
                        <a:lumMod val="90000"/>
                      </a:schemeClr>
                    </a:solidFill>
                    <a:latin typeface="Times New Roman" panose="02020603050405020304" pitchFamily="18" charset="0"/>
                    <a:cs typeface="Times New Roman" panose="02020603050405020304" pitchFamily="18" charset="0"/>
                  </a:rPr>
                  <a:t>03</a:t>
                </a:r>
                <a:endParaRPr lang="en-US" altLang="zh-CN" sz="2700">
                  <a:solidFill>
                    <a:schemeClr val="bg2">
                      <a:lumMod val="90000"/>
                    </a:schemeClr>
                  </a:solidFill>
                  <a:latin typeface="Times New Roman" panose="02020603050405020304" pitchFamily="18" charset="0"/>
                  <a:cs typeface="Times New Roman" panose="02020603050405020304" pitchFamily="18" charset="0"/>
                </a:endParaRPr>
              </a:p>
            </p:txBody>
          </p:sp>
        </p:grpSp>
        <p:grpSp>
          <p:nvGrpSpPr>
            <p:cNvPr id="16" name="组合 15"/>
            <p:cNvGrpSpPr/>
            <p:nvPr/>
          </p:nvGrpSpPr>
          <p:grpSpPr>
            <a:xfrm>
              <a:off x="3923792" y="3188752"/>
              <a:ext cx="4710113" cy="534987"/>
              <a:chOff x="3923792" y="3188752"/>
              <a:chExt cx="4710113" cy="534987"/>
            </a:xfrm>
          </p:grpSpPr>
          <p:sp>
            <p:nvSpPr>
              <p:cNvPr id="56" name="文本框 81"/>
              <p:cNvSpPr txBox="1">
                <a:spLocks noChangeArrowheads="1"/>
              </p:cNvSpPr>
              <p:nvPr>
                <p:custDataLst>
                  <p:tags r:id="rId11"/>
                </p:custDataLst>
              </p:nvPr>
            </p:nvSpPr>
            <p:spPr bwMode="auto">
              <a:xfrm>
                <a:off x="4803902" y="3235107"/>
                <a:ext cx="35433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cs typeface="Times New Roman" panose="02020603050405020304" pitchFamily="18" charset="0"/>
                  </a:rPr>
                  <a:t>Experiment Results</a:t>
                </a:r>
                <a:endParaRPr lang="en-US" altLang="zh-CN" sz="2400" b="1" dirty="0">
                  <a:solidFill>
                    <a:schemeClr val="bg2">
                      <a:lumMod val="90000"/>
                    </a:schemeClr>
                  </a:solidFill>
                  <a:latin typeface="Times New Roman" panose="02020603050405020304" pitchFamily="18" charset="0"/>
                  <a:ea typeface="微软雅黑" panose="020B0503020204020204" charset="-122"/>
                  <a:cs typeface="Times New Roman" panose="02020603050405020304" pitchFamily="18" charset="0"/>
                </a:endParaRPr>
              </a:p>
            </p:txBody>
          </p:sp>
          <p:sp>
            <p:nvSpPr>
              <p:cNvPr id="57" name="矩形 56"/>
              <p:cNvSpPr/>
              <p:nvPr>
                <p:custDataLst>
                  <p:tags r:id="rId12"/>
                </p:custDataLst>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lumMod val="90000"/>
                    </a:schemeClr>
                  </a:solidFill>
                  <a:latin typeface="Times New Roman" panose="02020603050405020304" pitchFamily="18" charset="0"/>
                  <a:cs typeface="Times New Roman" panose="02020603050405020304" pitchFamily="18" charset="0"/>
                </a:endParaRPr>
              </a:p>
            </p:txBody>
          </p:sp>
          <p:cxnSp>
            <p:nvCxnSpPr>
              <p:cNvPr id="58" name="直接连接符 57"/>
              <p:cNvCxnSpPr/>
              <p:nvPr>
                <p:custDataLst>
                  <p:tags r:id="rId13"/>
                </p:custDataLst>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60" name="Freeform 71"/>
              <p:cNvSpPr>
                <a:spLocks noEditPoints="1"/>
              </p:cNvSpPr>
              <p:nvPr>
                <p:custDataLst>
                  <p:tags r:id="rId14"/>
                </p:custDataLst>
              </p:nvPr>
            </p:nvSpPr>
            <p:spPr bwMode="auto">
              <a:xfrm>
                <a:off x="4038092" y="3253839"/>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chemeClr val="bg1">
                  <a:lumMod val="50000"/>
                </a:schemeClr>
              </a:solidFill>
              <a:ln>
                <a:noFill/>
              </a:ln>
            </p:spPr>
            <p:txBody>
              <a:bodyPr/>
              <a:lstStyle/>
              <a:p>
                <a:pPr>
                  <a:defRPr/>
                </a:pPr>
                <a:endParaRPr lang="zh-CN" altLang="en-US" b="1">
                  <a:solidFill>
                    <a:schemeClr val="bg2">
                      <a:lumMod val="90000"/>
                    </a:schemeClr>
                  </a:solidFill>
                  <a:latin typeface="Times New Roman" panose="02020603050405020304" pitchFamily="18" charset="0"/>
                  <a:cs typeface="Times New Roman" panose="02020603050405020304" pitchFamily="18" charset="0"/>
                </a:endParaRPr>
              </a:p>
            </p:txBody>
          </p:sp>
        </p:grpSp>
      </p:grpSp>
      <p:grpSp>
        <p:nvGrpSpPr>
          <p:cNvPr id="23" name="组合 22"/>
          <p:cNvGrpSpPr/>
          <p:nvPr>
            <p:custDataLst>
              <p:tags r:id="rId15"/>
            </p:custDataLst>
          </p:nvPr>
        </p:nvGrpSpPr>
        <p:grpSpPr>
          <a:xfrm>
            <a:off x="4580159" y="4653137"/>
            <a:ext cx="5372100" cy="534987"/>
            <a:chOff x="3261805" y="4046141"/>
            <a:chExt cx="5372100" cy="534987"/>
          </a:xfrm>
        </p:grpSpPr>
        <p:grpSp>
          <p:nvGrpSpPr>
            <p:cNvPr id="13" name="组合 12"/>
            <p:cNvGrpSpPr/>
            <p:nvPr/>
          </p:nvGrpSpPr>
          <p:grpSpPr>
            <a:xfrm>
              <a:off x="3261805" y="4046141"/>
              <a:ext cx="689447" cy="534987"/>
              <a:chOff x="3261805" y="3969748"/>
              <a:chExt cx="689447" cy="534987"/>
            </a:xfrm>
          </p:grpSpPr>
          <p:sp>
            <p:nvSpPr>
              <p:cNvPr id="89" name="矩形 88"/>
              <p:cNvSpPr/>
              <p:nvPr>
                <p:custDataLst>
                  <p:tags r:id="rId16"/>
                </p:custDataLst>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lumMod val="90000"/>
                    </a:schemeClr>
                  </a:solidFill>
                  <a:latin typeface="Times New Roman" panose="02020603050405020304" pitchFamily="18" charset="0"/>
                  <a:cs typeface="Times New Roman" panose="02020603050405020304" pitchFamily="18" charset="0"/>
                </a:endParaRPr>
              </a:p>
            </p:txBody>
          </p:sp>
          <p:sp>
            <p:nvSpPr>
              <p:cNvPr id="90" name="文本框 131"/>
              <p:cNvSpPr txBox="1">
                <a:spLocks noChangeArrowheads="1"/>
              </p:cNvSpPr>
              <p:nvPr>
                <p:custDataLst>
                  <p:tags r:id="rId17"/>
                </p:custDataLst>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a:solidFill>
                      <a:schemeClr val="bg2">
                        <a:lumMod val="90000"/>
                      </a:schemeClr>
                    </a:solidFill>
                    <a:latin typeface="Times New Roman" panose="02020603050405020304" pitchFamily="18" charset="0"/>
                    <a:cs typeface="Times New Roman" panose="02020603050405020304" pitchFamily="18" charset="0"/>
                  </a:rPr>
                  <a:t>04</a:t>
                </a:r>
                <a:endParaRPr lang="en-US" altLang="zh-CN" sz="2700">
                  <a:solidFill>
                    <a:schemeClr val="bg2">
                      <a:lumMod val="90000"/>
                    </a:schemeClr>
                  </a:solidFill>
                  <a:latin typeface="Times New Roman" panose="02020603050405020304" pitchFamily="18" charset="0"/>
                  <a:cs typeface="Times New Roman" panose="02020603050405020304" pitchFamily="18" charset="0"/>
                </a:endParaRPr>
              </a:p>
            </p:txBody>
          </p:sp>
        </p:grpSp>
        <p:grpSp>
          <p:nvGrpSpPr>
            <p:cNvPr id="17" name="组合 16"/>
            <p:cNvGrpSpPr/>
            <p:nvPr/>
          </p:nvGrpSpPr>
          <p:grpSpPr>
            <a:xfrm>
              <a:off x="3923792" y="4046141"/>
              <a:ext cx="4710113" cy="534987"/>
              <a:chOff x="3923792" y="3969748"/>
              <a:chExt cx="4710113" cy="534987"/>
            </a:xfrm>
          </p:grpSpPr>
          <p:sp>
            <p:nvSpPr>
              <p:cNvPr id="64" name="文本框 126"/>
              <p:cNvSpPr txBox="1">
                <a:spLocks noChangeArrowheads="1"/>
              </p:cNvSpPr>
              <p:nvPr>
                <p:custDataLst>
                  <p:tags r:id="rId18"/>
                </p:custDataLst>
              </p:nvPr>
            </p:nvSpPr>
            <p:spPr bwMode="auto">
              <a:xfrm>
                <a:off x="4571492" y="4002700"/>
                <a:ext cx="40417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cs typeface="Times New Roman" panose="02020603050405020304" pitchFamily="18" charset="0"/>
                  </a:rPr>
                  <a:t>Future Work</a:t>
                </a:r>
                <a:endParaRPr lang="en-US" altLang="zh-CN" sz="2400" b="1" dirty="0">
                  <a:solidFill>
                    <a:schemeClr val="bg2">
                      <a:lumMod val="90000"/>
                    </a:schemeClr>
                  </a:solidFill>
                  <a:latin typeface="Times New Roman" panose="02020603050405020304" pitchFamily="18" charset="0"/>
                  <a:ea typeface="微软雅黑" panose="020B0503020204020204" charset="-122"/>
                  <a:cs typeface="Times New Roman" panose="02020603050405020304" pitchFamily="18" charset="0"/>
                </a:endParaRPr>
              </a:p>
            </p:txBody>
          </p:sp>
          <p:sp>
            <p:nvSpPr>
              <p:cNvPr id="65" name="矩形 64"/>
              <p:cNvSpPr/>
              <p:nvPr>
                <p:custDataLst>
                  <p:tags r:id="rId19"/>
                </p:custDataLst>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lumMod val="90000"/>
                    </a:schemeClr>
                  </a:solidFill>
                  <a:latin typeface="Times New Roman" panose="02020603050405020304" pitchFamily="18" charset="0"/>
                  <a:cs typeface="Times New Roman" panose="02020603050405020304" pitchFamily="18" charset="0"/>
                </a:endParaRPr>
              </a:p>
            </p:txBody>
          </p:sp>
          <p:cxnSp>
            <p:nvCxnSpPr>
              <p:cNvPr id="86" name="直接连接符 85"/>
              <p:cNvCxnSpPr/>
              <p:nvPr>
                <p:custDataLst>
                  <p:tags r:id="rId20"/>
                </p:custDataLst>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88" name="Freeform 306"/>
              <p:cNvSpPr>
                <a:spLocks noEditPoints="1"/>
              </p:cNvSpPr>
              <p:nvPr>
                <p:custDataLst>
                  <p:tags r:id="rId21"/>
                </p:custDataLst>
              </p:nvPr>
            </p:nvSpPr>
            <p:spPr bwMode="auto">
              <a:xfrm>
                <a:off x="4061905" y="4028951"/>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chemeClr val="bg1">
                  <a:lumMod val="50000"/>
                </a:schemeClr>
              </a:solidFill>
              <a:ln>
                <a:noFill/>
              </a:ln>
            </p:spPr>
            <p:txBody>
              <a:bodyPr/>
              <a:lstStyle/>
              <a:p>
                <a:pPr>
                  <a:defRPr/>
                </a:pPr>
                <a:endParaRPr lang="zh-CN" altLang="en-US" b="1">
                  <a:solidFill>
                    <a:schemeClr val="bg2">
                      <a:lumMod val="90000"/>
                    </a:schemeClr>
                  </a:solidFill>
                  <a:latin typeface="Times New Roman" panose="02020603050405020304" pitchFamily="18" charset="0"/>
                  <a:cs typeface="Times New Roman" panose="02020603050405020304" pitchFamily="18" charset="0"/>
                </a:endParaRPr>
              </a:p>
            </p:txBody>
          </p:sp>
        </p:grpSp>
      </p:grpSp>
      <p:grpSp>
        <p:nvGrpSpPr>
          <p:cNvPr id="20" name="组合 19"/>
          <p:cNvGrpSpPr/>
          <p:nvPr>
            <p:custDataLst>
              <p:tags r:id="rId22"/>
            </p:custDataLst>
          </p:nvPr>
        </p:nvGrpSpPr>
        <p:grpSpPr>
          <a:xfrm>
            <a:off x="4594211" y="3012419"/>
            <a:ext cx="5370513" cy="534987"/>
            <a:chOff x="3275856" y="2348880"/>
            <a:chExt cx="5370513" cy="534987"/>
          </a:xfrm>
        </p:grpSpPr>
        <p:grpSp>
          <p:nvGrpSpPr>
            <p:cNvPr id="11" name="组合 10"/>
            <p:cNvGrpSpPr/>
            <p:nvPr/>
          </p:nvGrpSpPr>
          <p:grpSpPr>
            <a:xfrm>
              <a:off x="3275856" y="2348880"/>
              <a:ext cx="689474" cy="534987"/>
              <a:chOff x="3275856" y="2407756"/>
              <a:chExt cx="689474" cy="534987"/>
            </a:xfrm>
          </p:grpSpPr>
          <p:sp>
            <p:nvSpPr>
              <p:cNvPr id="97" name="矩形 96"/>
              <p:cNvSpPr/>
              <p:nvPr>
                <p:custDataLst>
                  <p:tags r:id="rId23"/>
                </p:custDataLst>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Times New Roman" panose="02020603050405020304" pitchFamily="18" charset="0"/>
                  <a:cs typeface="Times New Roman" panose="02020603050405020304" pitchFamily="18" charset="0"/>
                </a:endParaRPr>
              </a:p>
            </p:txBody>
          </p:sp>
          <p:sp>
            <p:nvSpPr>
              <p:cNvPr id="98" name="文本框 78"/>
              <p:cNvSpPr txBox="1">
                <a:spLocks noChangeArrowheads="1"/>
              </p:cNvSpPr>
              <p:nvPr>
                <p:custDataLst>
                  <p:tags r:id="rId24"/>
                </p:custDataLst>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044875"/>
                    </a:solidFill>
                    <a:latin typeface="Times New Roman" panose="02020603050405020304" pitchFamily="18" charset="0"/>
                    <a:cs typeface="Times New Roman" panose="02020603050405020304" pitchFamily="18" charset="0"/>
                  </a:rPr>
                  <a:t>02</a:t>
                </a:r>
                <a:endParaRPr lang="en-US" altLang="zh-CN" sz="2700" dirty="0">
                  <a:solidFill>
                    <a:srgbClr val="044875"/>
                  </a:solidFill>
                  <a:latin typeface="Times New Roman" panose="02020603050405020304" pitchFamily="18" charset="0"/>
                  <a:cs typeface="Times New Roman" panose="02020603050405020304" pitchFamily="18" charset="0"/>
                </a:endParaRPr>
              </a:p>
            </p:txBody>
          </p:sp>
        </p:grpSp>
        <p:grpSp>
          <p:nvGrpSpPr>
            <p:cNvPr id="15" name="组合 14"/>
            <p:cNvGrpSpPr/>
            <p:nvPr/>
          </p:nvGrpSpPr>
          <p:grpSpPr>
            <a:xfrm>
              <a:off x="3937844" y="2348880"/>
              <a:ext cx="4708525" cy="534987"/>
              <a:chOff x="3937844" y="2407756"/>
              <a:chExt cx="4708525" cy="534987"/>
            </a:xfrm>
          </p:grpSpPr>
          <p:sp>
            <p:nvSpPr>
              <p:cNvPr id="92" name="文本框 73"/>
              <p:cNvSpPr txBox="1">
                <a:spLocks noChangeArrowheads="1"/>
              </p:cNvSpPr>
              <p:nvPr>
                <p:custDataLst>
                  <p:tags r:id="rId25"/>
                </p:custDataLst>
              </p:nvPr>
            </p:nvSpPr>
            <p:spPr bwMode="auto">
              <a:xfrm>
                <a:off x="5326034" y="2449079"/>
                <a:ext cx="2499719"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cs typeface="Times New Roman" panose="02020603050405020304" pitchFamily="18" charset="0"/>
                  </a:rPr>
                  <a:t>Method Design</a:t>
                </a:r>
                <a:endParaRPr lang="en-US" altLang="zh-CN" sz="2400" b="1" dirty="0">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sp>
            <p:nvSpPr>
              <p:cNvPr id="93" name="矩形 92"/>
              <p:cNvSpPr/>
              <p:nvPr>
                <p:custDataLst>
                  <p:tags r:id="rId26"/>
                </p:custDataLst>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latin typeface="Times New Roman" panose="02020603050405020304" pitchFamily="18" charset="0"/>
                  <a:cs typeface="Times New Roman" panose="02020603050405020304" pitchFamily="18" charset="0"/>
                </a:endParaRPr>
              </a:p>
            </p:txBody>
          </p:sp>
          <p:cxnSp>
            <p:nvCxnSpPr>
              <p:cNvPr id="94" name="直接连接符 93"/>
              <p:cNvCxnSpPr/>
              <p:nvPr>
                <p:custDataLst>
                  <p:tags r:id="rId27"/>
                </p:custDataLst>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6" name="Freeform 30"/>
              <p:cNvSpPr>
                <a:spLocks noEditPoints="1"/>
              </p:cNvSpPr>
              <p:nvPr>
                <p:custDataLst>
                  <p:tags r:id="rId28"/>
                </p:custDataLst>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rgbClr val="044875"/>
              </a:solidFill>
              <a:ln>
                <a:noFill/>
              </a:ln>
            </p:spPr>
            <p:txBody>
              <a:bodyPr/>
              <a:lstStyle/>
              <a:p>
                <a:pPr>
                  <a:defRPr/>
                </a:pPr>
                <a:endParaRPr lang="zh-CN" altLang="en-US" b="1">
                  <a:solidFill>
                    <a:prstClr val="black"/>
                  </a:solidFill>
                  <a:latin typeface="Times New Roman" panose="02020603050405020304" pitchFamily="18" charset="0"/>
                  <a:cs typeface="Times New Roman" panose="02020603050405020304" pitchFamily="18" charset="0"/>
                </a:endParaRPr>
              </a:p>
            </p:txBody>
          </p:sp>
        </p:grpSp>
      </p:grpSp>
      <p:grpSp>
        <p:nvGrpSpPr>
          <p:cNvPr id="3" name="组合 2"/>
          <p:cNvGrpSpPr/>
          <p:nvPr/>
        </p:nvGrpSpPr>
        <p:grpSpPr>
          <a:xfrm>
            <a:off x="-1" y="6553200"/>
            <a:ext cx="12192001" cy="304800"/>
            <a:chOff x="0" y="6569404"/>
            <a:chExt cx="9144000" cy="288000"/>
          </a:xfrm>
        </p:grpSpPr>
        <p:sp>
          <p:nvSpPr>
            <p:cNvPr id="4" name="矩形 3"/>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5" name="矩形 4"/>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cs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6"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latin typeface="Times New Roman" panose="02020603050405020304" pitchFamily="18" charset="0"/>
                <a:cs typeface="Times New Roman" panose="02020603050405020304" pitchFamily="18" charset="0"/>
              </a:rPr>
            </a:fld>
            <a:endParaRPr lang="zh-HK" altLang="en-US" sz="1600" dirty="0" smtClean="0">
              <a:solidFill>
                <a:schemeClr val="bg1"/>
              </a:solidFill>
              <a:latin typeface="Times New Roman" panose="02020603050405020304" pitchFamily="18" charset="0"/>
              <a:cs typeface="Times New Roman" panose="02020603050405020304" pitchFamily="18" charset="0"/>
            </a:endParaRPr>
          </a:p>
        </p:txBody>
      </p:sp>
      <p:pic>
        <p:nvPicPr>
          <p:cNvPr id="7" name="图片 6"/>
          <p:cNvPicPr>
            <a:picLocks noChangeAspect="1"/>
          </p:cNvPicPr>
          <p:nvPr/>
        </p:nvPicPr>
        <p:blipFill>
          <a:blip r:embed="rId29" cstate="print">
            <a:clrChange>
              <a:clrFrom>
                <a:srgbClr val="FFFFFF"/>
              </a:clrFrom>
              <a:clrTo>
                <a:srgbClr val="FFFFFF">
                  <a:alpha val="0"/>
                </a:srgbClr>
              </a:clrTo>
            </a:clrChange>
            <a:extLst>
              <a:ext uri="{BEBA8EAE-BF5A-486C-A8C5-ECC9F3942E4B}">
                <a14:imgProps xmlns:a14="http://schemas.microsoft.com/office/drawing/2010/main">
                  <a14:imgLayer r:embed="rId30">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spTree>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1" y="6553200"/>
            <a:ext cx="12192001" cy="304800"/>
            <a:chOff x="0" y="6569404"/>
            <a:chExt cx="9144000" cy="288000"/>
          </a:xfrm>
        </p:grpSpPr>
        <p:sp>
          <p:nvSpPr>
            <p:cNvPr id="13" name="矩形 12"/>
            <p:cNvSpPr/>
            <p:nvPr/>
          </p:nvSpPr>
          <p:spPr>
            <a:xfrm>
              <a:off x="8856000" y="6583801"/>
              <a:ext cx="288000" cy="260400"/>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4" name="矩形 13"/>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cs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5"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latin typeface="Times New Roman" panose="02020603050405020304" pitchFamily="18" charset="0"/>
                <a:cs typeface="Times New Roman" panose="02020603050405020304" pitchFamily="18" charset="0"/>
              </a:rPr>
            </a:fld>
            <a:endParaRPr lang="zh-HK" altLang="en-US" sz="1600" dirty="0" smtClean="0">
              <a:solidFill>
                <a:schemeClr val="bg1"/>
              </a:solidFill>
              <a:latin typeface="Times New Roman" panose="02020603050405020304" pitchFamily="18" charset="0"/>
              <a:cs typeface="Times New Roman" panose="02020603050405020304" pitchFamily="18" charset="0"/>
            </a:endParaRPr>
          </a:p>
        </p:txBody>
      </p:sp>
      <p:sp>
        <p:nvSpPr>
          <p:cNvPr id="20" name="矩形 19"/>
          <p:cNvSpPr/>
          <p:nvPr/>
        </p:nvSpPr>
        <p:spPr>
          <a:xfrm>
            <a:off x="-1" y="1"/>
            <a:ext cx="12174172"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latin typeface="Times New Roman" panose="02020603050405020304" pitchFamily="18" charset="0"/>
              <a:cs typeface="Times New Roman" panose="02020603050405020304" pitchFamily="18" charset="0"/>
            </a:endParaRPr>
          </a:p>
        </p:txBody>
      </p:sp>
      <p:sp>
        <p:nvSpPr>
          <p:cNvPr id="28" name="文本框 27"/>
          <p:cNvSpPr txBox="1"/>
          <p:nvPr/>
        </p:nvSpPr>
        <p:spPr>
          <a:xfrm>
            <a:off x="21488" y="55940"/>
            <a:ext cx="6539897" cy="584775"/>
          </a:xfrm>
          <a:prstGeom prst="rect">
            <a:avLst/>
          </a:prstGeom>
          <a:noFill/>
        </p:spPr>
        <p:txBody>
          <a:bodyPr wrap="square" rtlCol="0">
            <a:spAutoFit/>
          </a:bodyPr>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Method Design</a:t>
            </a:r>
            <a:endPar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endParaRPr>
          </a:p>
        </p:txBody>
      </p:sp>
      <p:pic>
        <p:nvPicPr>
          <p:cNvPr id="5" name="图片 4"/>
          <p:cNvPicPr>
            <a:picLocks noChangeAspect="1"/>
          </p:cNvPicPr>
          <p:nvPr/>
        </p:nvPicPr>
        <p:blipFill>
          <a:blip r:embed="rId1"/>
          <a:stretch>
            <a:fillRect/>
          </a:stretch>
        </p:blipFill>
        <p:spPr>
          <a:xfrm>
            <a:off x="1262380" y="1125220"/>
            <a:ext cx="9281160" cy="3051810"/>
          </a:xfrm>
          <a:prstGeom prst="rect">
            <a:avLst/>
          </a:prstGeom>
        </p:spPr>
      </p:pic>
      <mc:AlternateContent xmlns:mc="http://schemas.openxmlformats.org/markup-compatibility/2006">
        <mc:Choice xmlns:a14="http://schemas.microsoft.com/office/drawing/2010/main" Requires="a14">
          <p:sp>
            <p:nvSpPr>
              <p:cNvPr id="8" name="文本框 7"/>
              <p:cNvSpPr txBox="1"/>
              <p:nvPr/>
            </p:nvSpPr>
            <p:spPr>
              <a:xfrm>
                <a:off x="767715" y="4661535"/>
                <a:ext cx="10783570" cy="1518285"/>
              </a:xfrm>
              <a:prstGeom prst="rect">
                <a:avLst/>
              </a:prstGeom>
              <a:noFill/>
            </p:spPr>
            <p:txBody>
              <a:bodyPr wrap="square" rtlCol="0" anchor="t">
                <a:spAutoFit/>
              </a:bodyPr>
              <a:p>
                <a:r>
                  <a:rPr lang="en-US" altLang="zh-CN">
                    <a:latin typeface="Times New Roman" panose="02020603050405020304" pitchFamily="18" charset="0"/>
                    <a:cs typeface="Times New Roman" panose="02020603050405020304" pitchFamily="18" charset="0"/>
                  </a:rPr>
                  <a:t>All agents may behave in a possibly time-varying relation network </a:t>
                </a:r>
                <a14:m>
                  <m:oMath xmlns:m="http://schemas.openxmlformats.org/officeDocument/2006/math">
                    <m:sSub>
                      <m:sSubPr>
                        <m:ctrlPr>
                          <a:rPr lang="en-US" altLang="zh-CN" i="1">
                            <a:latin typeface="Cambria Math" panose="02040503050406030204" pitchFamily="18" charset="0"/>
                            <a:cs typeface="Cambria Math" panose="02040503050406030204" pitchFamily="18" charset="0"/>
                          </a:rPr>
                        </m:ctrlPr>
                      </m:sSubPr>
                      <m:e>
                        <m:r>
                          <a:rPr lang="en-US" altLang="zh-CN" i="1">
                            <a:latin typeface="Cambria Math" panose="02040503050406030204" pitchFamily="18" charset="0"/>
                            <a:cs typeface="Cambria Math" panose="02040503050406030204" pitchFamily="18" charset="0"/>
                          </a:rPr>
                          <m:t>𝐺</m:t>
                        </m:r>
                      </m:e>
                      <m:sub>
                        <m:r>
                          <a:rPr lang="en-US" altLang="zh-CN" i="1">
                            <a:latin typeface="Cambria Math" panose="02040503050406030204" pitchFamily="18" charset="0"/>
                            <a:cs typeface="Cambria Math" panose="02040503050406030204" pitchFamily="18" charset="0"/>
                          </a:rPr>
                          <m:t>𝑡</m:t>
                        </m:r>
                      </m:sub>
                    </m:sSub>
                    <m:r>
                      <a:rPr lang="en-US" altLang="zh-CN" i="1">
                        <a:latin typeface="Cambria Math" panose="02040503050406030204" pitchFamily="18" charset="0"/>
                        <a:ea typeface="MS Mincho" charset="0"/>
                        <a:cs typeface="Cambria Math" panose="02040503050406030204" pitchFamily="18" charset="0"/>
                      </a:rPr>
                      <m:t>=(</m:t>
                    </m:r>
                    <m:r>
                      <a:rPr lang="en-US" altLang="zh-CN" i="1">
                        <a:latin typeface="Cambria Math" panose="02040503050406030204" pitchFamily="18" charset="0"/>
                        <a:cs typeface="Cambria Math" panose="02040503050406030204" pitchFamily="18" charset="0"/>
                      </a:rPr>
                      <m:t>𝐴</m:t>
                    </m:r>
                    <m:r>
                      <a:rPr lang="en-US" altLang="zh-CN" i="1">
                        <a:latin typeface="Cambria Math" panose="02040503050406030204" pitchFamily="18" charset="0"/>
                        <a:ea typeface="MS Mincho" charset="0"/>
                        <a:cs typeface="Cambria Math" panose="02040503050406030204" pitchFamily="18" charset="0"/>
                      </a:rPr>
                      <m:t>,</m:t>
                    </m:r>
                    <m:sSub>
                      <m:sSubPr>
                        <m:ctrlPr>
                          <a:rPr lang="en-US" altLang="zh-CN" i="1">
                            <a:latin typeface="Cambria Math" panose="02040503050406030204" pitchFamily="18" charset="0"/>
                            <a:cs typeface="Cambria Math" panose="02040503050406030204" pitchFamily="18" charset="0"/>
                          </a:rPr>
                        </m:ctrlPr>
                      </m:sSubPr>
                      <m:e>
                        <m:r>
                          <a:rPr lang="en-US" altLang="zh-CN" i="1">
                            <a:latin typeface="Cambria Math" panose="02040503050406030204" pitchFamily="18" charset="0"/>
                            <a:cs typeface="Cambria Math" panose="02040503050406030204" pitchFamily="18" charset="0"/>
                          </a:rPr>
                          <m:t>𝐸</m:t>
                        </m:r>
                      </m:e>
                      <m:sub>
                        <m:r>
                          <a:rPr lang="en-US" altLang="zh-CN" i="1">
                            <a:latin typeface="Cambria Math" panose="02040503050406030204" pitchFamily="18" charset="0"/>
                            <a:cs typeface="Cambria Math" panose="02040503050406030204" pitchFamily="18" charset="0"/>
                          </a:rPr>
                          <m:t>𝑡</m:t>
                        </m:r>
                      </m:sub>
                    </m:sSub>
                    <m:r>
                      <a:rPr lang="en-US" altLang="zh-CN" i="1">
                        <a:latin typeface="Cambria Math" panose="02040503050406030204" pitchFamily="18" charset="0"/>
                        <a:ea typeface="MS Mincho" charset="0"/>
                        <a:cs typeface="Cambria Math" panose="02040503050406030204" pitchFamily="18" charset="0"/>
                      </a:rPr>
                      <m:t>)</m:t>
                    </m:r>
                  </m:oMath>
                </a14:m>
                <a:r>
                  <a:rPr lang="en-US" altLang="zh-CN">
                    <a:latin typeface="Times New Roman" panose="02020603050405020304" pitchFamily="18" charset="0"/>
                    <a:cs typeface="Times New Roman" panose="02020603050405020304" pitchFamily="18" charset="0"/>
                  </a:rPr>
                  <a:t>, where </a:t>
                </a:r>
                <a14:m>
                  <m:oMath xmlns:m="http://schemas.openxmlformats.org/officeDocument/2006/math">
                    <m:sSub>
                      <m:sSubPr>
                        <m:ctrlPr>
                          <a:rPr lang="en-US" altLang="zh-CN" i="1">
                            <a:latin typeface="Cambria Math" panose="02040503050406030204" pitchFamily="18" charset="0"/>
                            <a:cs typeface="Cambria Math" panose="02040503050406030204" pitchFamily="18" charset="0"/>
                          </a:rPr>
                        </m:ctrlPr>
                      </m:sSubPr>
                      <m:e>
                        <m:r>
                          <a:rPr lang="en-US" altLang="zh-CN" i="1">
                            <a:latin typeface="Cambria Math" panose="02040503050406030204" pitchFamily="18" charset="0"/>
                            <a:cs typeface="Cambria Math" panose="02040503050406030204" pitchFamily="18" charset="0"/>
                          </a:rPr>
                          <m:t>𝐸</m:t>
                        </m:r>
                      </m:e>
                      <m:sub>
                        <m:r>
                          <a:rPr lang="en-US" altLang="zh-CN" i="1">
                            <a:latin typeface="Cambria Math" panose="02040503050406030204" pitchFamily="18" charset="0"/>
                            <a:cs typeface="Cambria Math" panose="02040503050406030204" pitchFamily="18" charset="0"/>
                          </a:rPr>
                          <m:t>𝑡</m:t>
                        </m:r>
                      </m:sub>
                    </m:sSub>
                  </m:oMath>
                </a14:m>
                <a:r>
                  <a:rPr lang="en-US" altLang="zh-CN">
                    <a:latin typeface="Times New Roman" panose="02020603050405020304" pitchFamily="18" charset="0"/>
                    <a:cs typeface="Times New Roman" panose="02020603050405020304" pitchFamily="18" charset="0"/>
                  </a:rPr>
                  <a:t> stands for the set of neighborhood links connecting agents at the time </a:t>
                </a:r>
                <a:r>
                  <a:rPr lang="en-US" altLang="zh-CN" i="1">
                    <a:latin typeface="Times New Roman" panose="02020603050405020304" pitchFamily="18" charset="0"/>
                    <a:cs typeface="Times New Roman" panose="02020603050405020304" pitchFamily="18" charset="0"/>
                  </a:rPr>
                  <a:t>t</a:t>
                </a:r>
                <a:r>
                  <a:rPr lang="en-US" altLang="zh-CN">
                    <a:latin typeface="Times New Roman" panose="02020603050405020304" pitchFamily="18" charset="0"/>
                    <a:cs typeface="Times New Roman" panose="02020603050405020304" pitchFamily="18" charset="0"/>
                  </a:rPr>
                  <a:t>. In an agent-centric view, we denote the neighboring feature set for the agent </a:t>
                </a:r>
                <a:r>
                  <a:rPr lang="en-US" altLang="zh-CN" i="1">
                    <a:latin typeface="Times New Roman" panose="02020603050405020304" pitchFamily="18" charset="0"/>
                    <a:cs typeface="Times New Roman" panose="02020603050405020304" pitchFamily="18" charset="0"/>
                  </a:rPr>
                  <a:t>i</a:t>
                </a:r>
                <a:r>
                  <a:rPr lang="en-US" altLang="zh-CN">
                    <a:latin typeface="Times New Roman" panose="02020603050405020304" pitchFamily="18" charset="0"/>
                    <a:cs typeface="Times New Roman" panose="02020603050405020304" pitchFamily="18" charset="0"/>
                  </a:rPr>
                  <a:t> as </a:t>
                </a:r>
                <a14:m>
                  <m:oMath xmlns:m="http://schemas.openxmlformats.org/officeDocument/2006/math">
                    <m:sSub>
                      <m:sSubPr>
                        <m:ctrlPr>
                          <a:rPr lang="en-US" altLang="zh-CN" i="1">
                            <a:latin typeface="Cambria Math" panose="02040503050406030204" pitchFamily="18" charset="0"/>
                            <a:cs typeface="Cambria Math" panose="02040503050406030204" pitchFamily="18" charset="0"/>
                          </a:rPr>
                        </m:ctrlPr>
                      </m:sSubPr>
                      <m:e>
                        <m:r>
                          <a:rPr lang="en-US" altLang="zh-CN" i="1">
                            <a:latin typeface="Cambria Math" panose="02040503050406030204" pitchFamily="18" charset="0"/>
                            <a:cs typeface="Cambria Math" panose="02040503050406030204" pitchFamily="18" charset="0"/>
                          </a:rPr>
                          <m:t>𝑁</m:t>
                        </m:r>
                      </m:e>
                      <m:sub>
                        <m:r>
                          <a:rPr lang="en-US" altLang="zh-CN" i="1">
                            <a:latin typeface="Cambria Math" panose="02040503050406030204" pitchFamily="18" charset="0"/>
                            <a:cs typeface="Cambria Math" panose="02040503050406030204" pitchFamily="18" charset="0"/>
                          </a:rPr>
                          <m:t>𝑖</m:t>
                        </m:r>
                      </m:sub>
                    </m:sSub>
                    <m:r>
                      <a:rPr lang="en-US" altLang="zh-CN" i="1">
                        <a:latin typeface="Cambria Math" panose="02040503050406030204" pitchFamily="18" charset="0"/>
                        <a:ea typeface="MS Mincho" charset="0"/>
                        <a:cs typeface="Cambria Math" panose="02040503050406030204" pitchFamily="18" charset="0"/>
                      </a:rPr>
                      <m:t>=</m:t>
                    </m:r>
                    <m:sSub>
                      <m:sSubPr>
                        <m:ctrlPr>
                          <a:rPr lang="en-US" altLang="zh-CN" i="1">
                            <a:latin typeface="Cambria Math" panose="02040503050406030204" pitchFamily="18" charset="0"/>
                            <a:cs typeface="Cambria Math" panose="02040503050406030204" pitchFamily="18" charset="0"/>
                          </a:rPr>
                        </m:ctrlPr>
                      </m:sSubPr>
                      <m:e>
                        <m:r>
                          <a:rPr lang="en-US" altLang="zh-CN" i="1">
                            <a:latin typeface="Cambria Math" panose="02040503050406030204" pitchFamily="18" charset="0"/>
                            <a:ea typeface="MS Mincho" charset="0"/>
                            <a:cs typeface="Cambria Math" panose="02040503050406030204" pitchFamily="18" charset="0"/>
                          </a:rPr>
                          <m:t>{</m:t>
                        </m:r>
                        <m:sSub>
                          <m:sSubPr>
                            <m:ctrlPr>
                              <a:rPr lang="en-US" altLang="zh-CN" i="1">
                                <a:latin typeface="Cambria Math" panose="02040503050406030204" pitchFamily="18" charset="0"/>
                                <a:cs typeface="Cambria Math" panose="02040503050406030204" pitchFamily="18" charset="0"/>
                              </a:rPr>
                            </m:ctrlPr>
                          </m:sSubPr>
                          <m:e>
                            <m:r>
                              <a:rPr lang="en-US" altLang="zh-CN" i="1">
                                <a:latin typeface="Cambria Math" panose="02040503050406030204" pitchFamily="18" charset="0"/>
                                <a:cs typeface="Cambria Math" panose="02040503050406030204" pitchFamily="18" charset="0"/>
                              </a:rPr>
                              <m:t>𝑜</m:t>
                            </m:r>
                          </m:e>
                          <m:sub>
                            <m:r>
                              <a:rPr lang="en-US" altLang="zh-CN" i="1">
                                <a:latin typeface="Cambria Math" panose="02040503050406030204" pitchFamily="18" charset="0"/>
                                <a:cs typeface="Cambria Math" panose="02040503050406030204" pitchFamily="18" charset="0"/>
                              </a:rPr>
                              <m:t>𝑗</m:t>
                            </m:r>
                          </m:sub>
                        </m:sSub>
                        <m:r>
                          <a:rPr lang="en-US" altLang="zh-CN" i="1">
                            <a:latin typeface="Cambria Math" panose="02040503050406030204" pitchFamily="18" charset="0"/>
                            <a:ea typeface="MS Mincho" charset="0"/>
                            <a:cs typeface="Cambria Math" panose="02040503050406030204" pitchFamily="18" charset="0"/>
                          </a:rPr>
                          <m:t>}</m:t>
                        </m:r>
                      </m:e>
                      <m:sub>
                        <m:r>
                          <a:rPr lang="en-US" altLang="zh-CN" i="1">
                            <a:latin typeface="Cambria Math" panose="02040503050406030204" pitchFamily="18" charset="0"/>
                            <a:cs typeface="Cambria Math" panose="02040503050406030204" pitchFamily="18" charset="0"/>
                          </a:rPr>
                          <m:t>𝑗</m:t>
                        </m:r>
                        <m:r>
                          <a:rPr lang="en-US" altLang="zh-CN" i="1">
                            <a:latin typeface="Cambria Math" panose="02040503050406030204" pitchFamily="18" charset="0"/>
                            <a:ea typeface="MS Mincho" charset="0"/>
                            <a:cs typeface="Cambria Math" panose="02040503050406030204" pitchFamily="18" charset="0"/>
                          </a:rPr>
                          <m:t>∈</m:t>
                        </m:r>
                        <m:sSup>
                          <m:sSupPr>
                            <m:ctrlPr>
                              <a:rPr lang="en-US" altLang="zh-CN" i="1">
                                <a:latin typeface="Cambria Math" panose="02040503050406030204" pitchFamily="18" charset="0"/>
                                <a:cs typeface="Cambria Math" panose="02040503050406030204" pitchFamily="18" charset="0"/>
                              </a:rPr>
                            </m:ctrlPr>
                          </m:sSupPr>
                          <m:e>
                            <m:r>
                              <a:rPr lang="en-US" altLang="zh-CN" i="1">
                                <a:latin typeface="Cambria Math" panose="02040503050406030204" pitchFamily="18" charset="0"/>
                                <a:cs typeface="Cambria Math" panose="02040503050406030204" pitchFamily="18" charset="0"/>
                              </a:rPr>
                              <m:t>𝐺</m:t>
                            </m:r>
                          </m:e>
                          <m:sup>
                            <m:r>
                              <a:rPr lang="en-US" altLang="zh-CN" i="1">
                                <a:latin typeface="Cambria Math" panose="02040503050406030204" pitchFamily="18" charset="0"/>
                                <a:cs typeface="Cambria Math" panose="02040503050406030204" pitchFamily="18" charset="0"/>
                              </a:rPr>
                              <m:t>𝑖</m:t>
                            </m:r>
                          </m:sup>
                        </m:sSup>
                      </m:sub>
                    </m:sSub>
                  </m:oMath>
                </a14:m>
                <a:r>
                  <a:rPr lang="en-US" altLang="zh-CN">
                    <a:latin typeface="Times New Roman" panose="02020603050405020304" pitchFamily="18" charset="0"/>
                    <a:cs typeface="Times New Roman" panose="02020603050405020304" pitchFamily="18" charset="0"/>
                  </a:rPr>
                  <a:t>, where </a:t>
                </a:r>
                <a14:m>
                  <m:oMath xmlns:m="http://schemas.openxmlformats.org/officeDocument/2006/math">
                    <m:sSup>
                      <m:sSupPr>
                        <m:ctrlPr>
                          <a:rPr lang="en-US" altLang="zh-CN" i="1">
                            <a:latin typeface="Cambria Math" panose="02040503050406030204" pitchFamily="18" charset="0"/>
                            <a:cs typeface="Cambria Math" panose="02040503050406030204" pitchFamily="18" charset="0"/>
                          </a:rPr>
                        </m:ctrlPr>
                      </m:sSupPr>
                      <m:e>
                        <m:r>
                          <a:rPr lang="en-US" altLang="zh-CN" i="1">
                            <a:latin typeface="Cambria Math" panose="02040503050406030204" pitchFamily="18" charset="0"/>
                            <a:cs typeface="Cambria Math" panose="02040503050406030204" pitchFamily="18" charset="0"/>
                          </a:rPr>
                          <m:t>𝐺</m:t>
                        </m:r>
                      </m:e>
                      <m:sup>
                        <m:r>
                          <a:rPr lang="en-US" altLang="zh-CN" i="1">
                            <a:latin typeface="Cambria Math" panose="02040503050406030204" pitchFamily="18" charset="0"/>
                            <a:cs typeface="Cambria Math" panose="02040503050406030204" pitchFamily="18" charset="0"/>
                          </a:rPr>
                          <m:t>𝑖</m:t>
                        </m:r>
                      </m:sup>
                    </m:sSup>
                  </m:oMath>
                </a14:m>
                <a:r>
                  <a:rPr lang="en-US" altLang="zh-CN">
                    <a:latin typeface="Times New Roman" panose="02020603050405020304" pitchFamily="18" charset="0"/>
                    <a:cs typeface="Times New Roman" panose="02020603050405020304" pitchFamily="18" charset="0"/>
                  </a:rPr>
                  <a:t> is the subgraph of </a:t>
                </a:r>
                <a14:m>
                  <m:oMath xmlns:m="http://schemas.openxmlformats.org/officeDocument/2006/math">
                    <m:r>
                      <a:rPr lang="en-US" altLang="zh-CN" i="1">
                        <a:latin typeface="Cambria Math" panose="02040503050406030204" pitchFamily="18" charset="0"/>
                        <a:cs typeface="Cambria Math" panose="02040503050406030204" pitchFamily="18" charset="0"/>
                      </a:rPr>
                      <m:t>𝐺</m:t>
                    </m:r>
                  </m:oMath>
                </a14:m>
                <a:r>
                  <a:rPr lang="en-US" altLang="zh-CN">
                    <a:latin typeface="Times New Roman" panose="02020603050405020304" pitchFamily="18" charset="0"/>
                    <a:cs typeface="Times New Roman" panose="02020603050405020304" pitchFamily="18" charset="0"/>
                  </a:rPr>
                  <a:t> induced by all agents adjacent to agent </a:t>
                </a:r>
                <a:r>
                  <a:rPr lang="en-US" altLang="zh-CN" i="1">
                    <a:latin typeface="Times New Roman" panose="02020603050405020304" pitchFamily="18" charset="0"/>
                    <a:cs typeface="Times New Roman" panose="02020603050405020304" pitchFamily="18" charset="0"/>
                  </a:rPr>
                  <a:t>i</a:t>
                </a:r>
                <a:r>
                  <a:rPr lang="en-US" altLang="zh-CN">
                    <a:latin typeface="Times New Roman" panose="02020603050405020304" pitchFamily="18" charset="0"/>
                    <a:cs typeface="Times New Roman" panose="02020603050405020304" pitchFamily="18" charset="0"/>
                  </a:rPr>
                  <a:t> (we leave out </a:t>
                </a:r>
                <a:r>
                  <a:rPr lang="en-US" altLang="zh-CN" i="1">
                    <a:latin typeface="Times New Roman" panose="02020603050405020304" pitchFamily="18" charset="0"/>
                    <a:cs typeface="Times New Roman" panose="02020603050405020304" pitchFamily="18" charset="0"/>
                  </a:rPr>
                  <a:t>t</a:t>
                </a:r>
                <a:r>
                  <a:rPr lang="en-US" altLang="zh-CN">
                    <a:latin typeface="Times New Roman" panose="02020603050405020304" pitchFamily="18" charset="0"/>
                    <a:cs typeface="Times New Roman" panose="02020603050405020304" pitchFamily="18" charset="0"/>
                  </a:rPr>
                  <a:t> for brevity). Therefore, our task is to design a function f with trainable weights </a:t>
                </a:r>
                <a14:m>
                  <m:oMath xmlns:m="http://schemas.openxmlformats.org/officeDocument/2006/math">
                    <m:r>
                      <a:rPr lang="en-US" altLang="zh-CN" i="1">
                        <a:latin typeface="Cambria Math" panose="02040503050406030204" pitchFamily="18" charset="0"/>
                        <a:ea typeface="MS Mincho" charset="0"/>
                        <a:cs typeface="Cambria Math" panose="02040503050406030204" pitchFamily="18" charset="0"/>
                      </a:rPr>
                      <m:t>𝜃</m:t>
                    </m:r>
                  </m:oMath>
                </a14:m>
                <a:r>
                  <a:rPr lang="en-US" altLang="zh-CN">
                    <a:latin typeface="Times New Roman" panose="02020603050405020304" pitchFamily="18" charset="0"/>
                    <a:cs typeface="Times New Roman" panose="02020603050405020304" pitchFamily="18" charset="0"/>
                  </a:rPr>
                  <a:t> to map the neighborhood feature set to a fixed size of aggregated high-level features, </a:t>
                </a:r>
                <a14:m>
                  <m:oMath xmlns:m="http://schemas.openxmlformats.org/officeDocument/2006/math">
                    <m:r>
                      <a:rPr lang="en-US" altLang="zh-CN" i="1">
                        <a:latin typeface="Cambria Math" panose="02040503050406030204" pitchFamily="18" charset="0"/>
                        <a:cs typeface="Cambria Math" panose="02040503050406030204" pitchFamily="18" charset="0"/>
                      </a:rPr>
                      <m:t>𝑦</m:t>
                    </m:r>
                    <m:r>
                      <a:rPr lang="en-US" altLang="zh-CN" i="1">
                        <a:latin typeface="Cambria Math" panose="02040503050406030204" pitchFamily="18" charset="0"/>
                        <a:ea typeface="MS Mincho" charset="0"/>
                        <a:cs typeface="Cambria Math" panose="02040503050406030204" pitchFamily="18" charset="0"/>
                      </a:rPr>
                      <m:t>:</m:t>
                    </m:r>
                    <m:sSub>
                      <m:sSubPr>
                        <m:ctrlPr>
                          <a:rPr lang="en-US" altLang="zh-CN" i="1">
                            <a:latin typeface="Cambria Math" panose="02040503050406030204" pitchFamily="18" charset="0"/>
                            <a:cs typeface="Cambria Math" panose="02040503050406030204" pitchFamily="18" charset="0"/>
                          </a:rPr>
                        </m:ctrlPr>
                      </m:sSubPr>
                      <m:e>
                        <m:r>
                          <a:rPr lang="en-US" altLang="zh-CN" i="1">
                            <a:latin typeface="Cambria Math" panose="02040503050406030204" pitchFamily="18" charset="0"/>
                            <a:cs typeface="Cambria Math" panose="02040503050406030204" pitchFamily="18" charset="0"/>
                          </a:rPr>
                          <m:t>𝑦</m:t>
                        </m:r>
                      </m:e>
                      <m:sub>
                        <m:r>
                          <a:rPr lang="en-US" altLang="zh-CN" i="1">
                            <a:latin typeface="Cambria Math" panose="02040503050406030204" pitchFamily="18" charset="0"/>
                            <a:cs typeface="Cambria Math" panose="02040503050406030204" pitchFamily="18" charset="0"/>
                          </a:rPr>
                          <m:t>𝑖</m:t>
                        </m:r>
                      </m:sub>
                    </m:sSub>
                    <m:r>
                      <a:rPr lang="en-US" altLang="zh-CN" i="1">
                        <a:latin typeface="Cambria Math" panose="02040503050406030204" pitchFamily="18" charset="0"/>
                        <a:ea typeface="MS Mincho" charset="0"/>
                        <a:cs typeface="Cambria Math" panose="02040503050406030204" pitchFamily="18" charset="0"/>
                      </a:rPr>
                      <m:t>=</m:t>
                    </m:r>
                    <m:r>
                      <a:rPr lang="en-US" altLang="zh-CN" i="1">
                        <a:latin typeface="Cambria Math" panose="02040503050406030204" pitchFamily="18" charset="0"/>
                        <a:cs typeface="Cambria Math" panose="02040503050406030204" pitchFamily="18" charset="0"/>
                      </a:rPr>
                      <m:t>𝑓</m:t>
                    </m:r>
                    <m:r>
                      <a:rPr lang="en-US" altLang="zh-CN" i="1">
                        <a:latin typeface="Cambria Math" panose="02040503050406030204" pitchFamily="18" charset="0"/>
                        <a:ea typeface="MS Mincho" charset="0"/>
                        <a:cs typeface="Cambria Math" panose="02040503050406030204" pitchFamily="18" charset="0"/>
                      </a:rPr>
                      <m:t>(</m:t>
                    </m:r>
                    <m:sSub>
                      <m:sSubPr>
                        <m:ctrlPr>
                          <a:rPr lang="en-US" altLang="zh-CN" i="1">
                            <a:latin typeface="Cambria Math" panose="02040503050406030204" pitchFamily="18" charset="0"/>
                            <a:cs typeface="Cambria Math" panose="02040503050406030204" pitchFamily="18" charset="0"/>
                          </a:rPr>
                        </m:ctrlPr>
                      </m:sSubPr>
                      <m:e>
                        <m:r>
                          <a:rPr lang="en-US" altLang="zh-CN" i="1">
                            <a:latin typeface="Cambria Math" panose="02040503050406030204" pitchFamily="18" charset="0"/>
                            <a:cs typeface="Cambria Math" panose="02040503050406030204" pitchFamily="18" charset="0"/>
                          </a:rPr>
                          <m:t>𝑁</m:t>
                        </m:r>
                      </m:e>
                      <m:sub>
                        <m:r>
                          <a:rPr lang="en-US" altLang="zh-CN" i="1">
                            <a:latin typeface="Cambria Math" panose="02040503050406030204" pitchFamily="18" charset="0"/>
                            <a:cs typeface="Cambria Math" panose="02040503050406030204" pitchFamily="18" charset="0"/>
                          </a:rPr>
                          <m:t>𝑖</m:t>
                        </m:r>
                      </m:sub>
                    </m:sSub>
                    <m:r>
                      <a:rPr lang="en-US" altLang="zh-CN" i="1">
                        <a:latin typeface="Cambria Math" panose="02040503050406030204" pitchFamily="18" charset="0"/>
                        <a:ea typeface="MS Mincho" charset="0"/>
                        <a:cs typeface="Cambria Math" panose="02040503050406030204" pitchFamily="18" charset="0"/>
                      </a:rPr>
                      <m:t>,</m:t>
                    </m:r>
                    <m:r>
                      <a:rPr lang="en-US" altLang="zh-CN" i="1">
                        <a:latin typeface="Cambria Math" panose="02040503050406030204" pitchFamily="18" charset="0"/>
                        <a:ea typeface="MS Mincho" charset="0"/>
                        <a:cs typeface="Cambria Math" panose="02040503050406030204" pitchFamily="18" charset="0"/>
                      </a:rPr>
                      <m:t>𝜃</m:t>
                    </m:r>
                    <m:r>
                      <a:rPr lang="en-US" altLang="zh-CN" i="1">
                        <a:latin typeface="Cambria Math" panose="02040503050406030204" pitchFamily="18" charset="0"/>
                        <a:ea typeface="MS Mincho" charset="0"/>
                        <a:cs typeface="Cambria Math" panose="02040503050406030204" pitchFamily="18" charset="0"/>
                      </a:rPr>
                      <m:t>)</m:t>
                    </m:r>
                  </m:oMath>
                </a14:m>
                <a:r>
                  <a:rPr lang="en-US" altLang="zh-CN">
                    <a:latin typeface="Times New Roman" panose="02020603050405020304" pitchFamily="18" charset="0"/>
                    <a:cs typeface="Times New Roman" panose="02020603050405020304" pitchFamily="18" charset="0"/>
                  </a:rPr>
                  <a:t>, where </a:t>
                </a:r>
                <a14:m>
                  <m:oMath xmlns:m="http://schemas.openxmlformats.org/officeDocument/2006/math">
                    <m:r>
                      <a:rPr lang="en-US" altLang="zh-CN" i="1">
                        <a:latin typeface="Cambria Math" panose="02040503050406030204" pitchFamily="18" charset="0"/>
                        <a:cs typeface="Cambria Math" panose="02040503050406030204" pitchFamily="18" charset="0"/>
                      </a:rPr>
                      <m:t>𝑖</m:t>
                    </m:r>
                    <m:r>
                      <a:rPr lang="en-US" altLang="zh-CN" i="1">
                        <a:latin typeface="Cambria Math" panose="02040503050406030204" pitchFamily="18" charset="0"/>
                        <a:ea typeface="MS Mincho" charset="0"/>
                        <a:cs typeface="Cambria Math" panose="02040503050406030204" pitchFamily="18" charset="0"/>
                      </a:rPr>
                      <m:t>∈</m:t>
                    </m:r>
                    <m:r>
                      <a:rPr lang="en-US" altLang="zh-CN" i="1">
                        <a:latin typeface="Cambria Math" panose="02040503050406030204" pitchFamily="18" charset="0"/>
                        <a:ea typeface="MS Mincho" charset="0"/>
                        <a:cs typeface="Cambria Math" panose="02040503050406030204" pitchFamily="18" charset="0"/>
                      </a:rPr>
                      <m:t>1</m:t>
                    </m:r>
                    <m:r>
                      <a:rPr lang="en-US" altLang="zh-CN" i="1">
                        <a:latin typeface="Cambria Math" panose="02040503050406030204" pitchFamily="18" charset="0"/>
                        <a:ea typeface="MS Mincho" charset="0"/>
                        <a:cs typeface="Cambria Math" panose="02040503050406030204" pitchFamily="18" charset="0"/>
                      </a:rPr>
                      <m:t>,...,</m:t>
                    </m:r>
                    <m:r>
                      <a:rPr lang="en-US" altLang="zh-CN" i="1">
                        <a:latin typeface="Cambria Math" panose="02040503050406030204" pitchFamily="18" charset="0"/>
                        <a:cs typeface="Cambria Math" panose="02040503050406030204" pitchFamily="18" charset="0"/>
                      </a:rPr>
                      <m:t>𝑁</m:t>
                    </m:r>
                    <m:r>
                      <a:rPr lang="en-US" altLang="zh-CN" i="1">
                        <a:latin typeface="Cambria Math" panose="02040503050406030204" pitchFamily="18" charset="0"/>
                        <a:ea typeface="MS Mincho" charset="0"/>
                        <a:cs typeface="Cambria Math" panose="02040503050406030204" pitchFamily="18" charset="0"/>
                      </a:rPr>
                      <m:t>.</m:t>
                    </m:r>
                  </m:oMath>
                </a14:m>
                <a:endParaRPr lang="zh-CN" altLang="en-US">
                  <a:latin typeface="Times New Roman" panose="02020603050405020304" pitchFamily="18" charset="0"/>
                  <a:cs typeface="Times New Roman" panose="02020603050405020304" pitchFamily="18" charset="0"/>
                </a:endParaRPr>
              </a:p>
            </p:txBody>
          </p:sp>
        </mc:Choice>
        <mc:Fallback>
          <p:sp>
            <p:nvSpPr>
              <p:cNvPr id="8" name="文本框 7"/>
              <p:cNvSpPr txBox="1">
                <a:spLocks noRot="1" noChangeAspect="1" noMove="1" noResize="1" noEditPoints="1" noAdjustHandles="1" noChangeArrowheads="1" noChangeShapeType="1" noTextEdit="1"/>
              </p:cNvSpPr>
              <p:nvPr/>
            </p:nvSpPr>
            <p:spPr>
              <a:xfrm>
                <a:off x="767715" y="4661535"/>
                <a:ext cx="10783570" cy="1518285"/>
              </a:xfrm>
              <a:prstGeom prst="rect">
                <a:avLst/>
              </a:prstGeom>
              <a:blipFill rotWithShape="1">
                <a:blip r:embed="rId2"/>
                <a:stretch>
                  <a:fillRect/>
                </a:stretch>
              </a:blipFill>
            </p:spPr>
            <p:txBody>
              <a:bodyPr/>
              <a:lstStyle/>
              <a:p>
                <a:r>
                  <a:rPr lang="zh-CN" altLang="en-US">
                    <a:noFill/>
                  </a:rPr>
                  <a:t> </a:t>
                </a:r>
              </a:p>
            </p:txBody>
          </p:sp>
        </mc:Fallback>
      </mc:AlternateContent>
    </p:spTree>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 y="6580200"/>
            <a:ext cx="12192001" cy="304800"/>
            <a:chOff x="0" y="6569404"/>
            <a:chExt cx="9144000" cy="288000"/>
          </a:xfrm>
        </p:grpSpPr>
        <p:sp>
          <p:nvSpPr>
            <p:cNvPr id="5" name="矩形 4"/>
            <p:cNvSpPr/>
            <p:nvPr/>
          </p:nvSpPr>
          <p:spPr>
            <a:xfrm>
              <a:off x="8856000" y="6583801"/>
              <a:ext cx="288000" cy="260400"/>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6" name="矩形 5"/>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cs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2" name="灯片编号占位符 5"/>
          <p:cNvSpPr txBox="1"/>
          <p:nvPr/>
        </p:nvSpPr>
        <p:spPr>
          <a:xfrm>
            <a:off x="11601812" y="6238079"/>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latin typeface="Times New Roman" panose="02020603050405020304" pitchFamily="18" charset="0"/>
                <a:cs typeface="Times New Roman" panose="02020603050405020304" pitchFamily="18" charset="0"/>
              </a:rPr>
            </a:fld>
            <a:endParaRPr lang="zh-HK" altLang="en-US" sz="1600" dirty="0" smtClean="0">
              <a:solidFill>
                <a:schemeClr val="bg1"/>
              </a:solidFill>
              <a:latin typeface="Times New Roman" panose="02020603050405020304" pitchFamily="18" charset="0"/>
              <a:cs typeface="Times New Roman" panose="02020603050405020304" pitchFamily="18" charset="0"/>
            </a:endParaRPr>
          </a:p>
        </p:txBody>
      </p:sp>
      <p:sp>
        <p:nvSpPr>
          <p:cNvPr id="27" name="矩形 26"/>
          <p:cNvSpPr/>
          <p:nvPr/>
        </p:nvSpPr>
        <p:spPr>
          <a:xfrm>
            <a:off x="-1" y="1"/>
            <a:ext cx="12174172"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28" name="文本框 27"/>
          <p:cNvSpPr txBox="1"/>
          <p:nvPr/>
        </p:nvSpPr>
        <p:spPr>
          <a:xfrm>
            <a:off x="21488" y="55940"/>
            <a:ext cx="6539897"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Method Design</a:t>
            </a:r>
            <a:endPar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endParaRPr>
          </a:p>
        </p:txBody>
      </p:sp>
      <p:pic>
        <p:nvPicPr>
          <p:cNvPr id="8" name="图片 7"/>
          <p:cNvPicPr>
            <a:picLocks noChangeAspect="1"/>
          </p:cNvPicPr>
          <p:nvPr/>
        </p:nvPicPr>
        <p:blipFill>
          <a:blip r:embed="rId1"/>
          <a:stretch>
            <a:fillRect/>
          </a:stretch>
        </p:blipFill>
        <p:spPr>
          <a:xfrm>
            <a:off x="1200150" y="1269365"/>
            <a:ext cx="9358630" cy="4321810"/>
          </a:xfrm>
          <a:prstGeom prst="rect">
            <a:avLst/>
          </a:prstGeom>
        </p:spPr>
      </p:pic>
      <p:pic>
        <p:nvPicPr>
          <p:cNvPr id="10" name="图片 9"/>
          <p:cNvPicPr>
            <a:picLocks noChangeAspect="1"/>
          </p:cNvPicPr>
          <p:nvPr/>
        </p:nvPicPr>
        <p:blipFill>
          <a:blip r:embed="rId2"/>
          <a:stretch>
            <a:fillRect/>
          </a:stretch>
        </p:blipFill>
        <p:spPr>
          <a:xfrm>
            <a:off x="6816090" y="1108075"/>
            <a:ext cx="431165" cy="614045"/>
          </a:xfrm>
          <a:prstGeom prst="rect">
            <a:avLst/>
          </a:prstGeom>
        </p:spPr>
      </p:pic>
    </p:spTree>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 y="6580200"/>
            <a:ext cx="12192001" cy="304800"/>
            <a:chOff x="0" y="6569404"/>
            <a:chExt cx="9144000" cy="288000"/>
          </a:xfrm>
        </p:grpSpPr>
        <p:sp>
          <p:nvSpPr>
            <p:cNvPr id="5" name="矩形 4"/>
            <p:cNvSpPr/>
            <p:nvPr/>
          </p:nvSpPr>
          <p:spPr>
            <a:xfrm>
              <a:off x="8856000" y="6583801"/>
              <a:ext cx="288000" cy="260400"/>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6" name="矩形 5"/>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cs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2" name="灯片编号占位符 5"/>
          <p:cNvSpPr txBox="1"/>
          <p:nvPr/>
        </p:nvSpPr>
        <p:spPr>
          <a:xfrm>
            <a:off x="11601812" y="6238079"/>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latin typeface="Times New Roman" panose="02020603050405020304" pitchFamily="18" charset="0"/>
                <a:cs typeface="Times New Roman" panose="02020603050405020304" pitchFamily="18" charset="0"/>
              </a:rPr>
            </a:fld>
            <a:endParaRPr lang="zh-HK" altLang="en-US" sz="1600" dirty="0" smtClean="0">
              <a:solidFill>
                <a:schemeClr val="bg1"/>
              </a:solidFill>
              <a:latin typeface="Times New Roman" panose="02020603050405020304" pitchFamily="18" charset="0"/>
              <a:cs typeface="Times New Roman" panose="02020603050405020304" pitchFamily="18" charset="0"/>
            </a:endParaRPr>
          </a:p>
        </p:txBody>
      </p:sp>
      <p:sp>
        <p:nvSpPr>
          <p:cNvPr id="27" name="矩形 26"/>
          <p:cNvSpPr/>
          <p:nvPr/>
        </p:nvSpPr>
        <p:spPr>
          <a:xfrm>
            <a:off x="-1" y="1"/>
            <a:ext cx="12174172"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28" name="文本框 27"/>
          <p:cNvSpPr txBox="1"/>
          <p:nvPr/>
        </p:nvSpPr>
        <p:spPr>
          <a:xfrm>
            <a:off x="21488" y="55940"/>
            <a:ext cx="6539897"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Method Design</a:t>
            </a:r>
            <a:endPar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endParaRPr>
          </a:p>
        </p:txBody>
      </p:sp>
      <mc:AlternateContent xmlns:mc="http://schemas.openxmlformats.org/markup-compatibility/2006">
        <mc:Choice xmlns:a14="http://schemas.microsoft.com/office/drawing/2010/main" Requires="a14">
          <p:sp>
            <p:nvSpPr>
              <p:cNvPr id="3" name="文本框 2"/>
              <p:cNvSpPr txBox="1"/>
              <p:nvPr/>
            </p:nvSpPr>
            <p:spPr>
              <a:xfrm>
                <a:off x="335915" y="909320"/>
                <a:ext cx="6096000" cy="426720"/>
              </a:xfrm>
              <a:prstGeom prst="rect">
                <a:avLst/>
              </a:prstGeom>
              <a:noFill/>
            </p:spPr>
            <p:txBody>
              <a:bodyPr wrap="square" rtlCol="0" anchor="t">
                <a:spAutoFit/>
              </a:bodyPr>
              <a:p>
                <a:r>
                  <a:rPr lang="en-US" altLang="zh-CN">
                    <a:latin typeface="Times New Roman" panose="02020603050405020304" pitchFamily="18" charset="0"/>
                    <a:cs typeface="Times New Roman" panose="02020603050405020304" pitchFamily="18" charset="0"/>
                  </a:rPr>
                  <a:t>First, we obtain two streams of latent vectors, </a:t>
                </a:r>
                <a14:m>
                  <m:oMath xmlns:m="http://schemas.openxmlformats.org/officeDocument/2006/math">
                    <m:sSubSup>
                      <m:sSubSupPr>
                        <m:ctrlPr>
                          <a:rPr lang="en-US" altLang="zh-CN" i="1">
                            <a:latin typeface="Cambria Math" panose="02040503050406030204" pitchFamily="18" charset="0"/>
                            <a:cs typeface="Cambria Math" panose="02040503050406030204" pitchFamily="18" charset="0"/>
                          </a:rPr>
                        </m:ctrlPr>
                      </m:sSubSupPr>
                      <m:e>
                        <m:r>
                          <a:rPr lang="en-US" altLang="zh-CN" i="1">
                            <a:latin typeface="Cambria Math" panose="02040503050406030204" pitchFamily="18" charset="0"/>
                            <a:cs typeface="Cambria Math" panose="02040503050406030204" pitchFamily="18" charset="0"/>
                          </a:rPr>
                          <m:t>𝑒</m:t>
                        </m:r>
                      </m:e>
                      <m:sub>
                        <m:r>
                          <a:rPr lang="en-US" altLang="zh-CN" i="1">
                            <a:latin typeface="Cambria Math" panose="02040503050406030204" pitchFamily="18" charset="0"/>
                            <a:cs typeface="Cambria Math" panose="02040503050406030204" pitchFamily="18" charset="0"/>
                          </a:rPr>
                          <m:t>𝑖</m:t>
                        </m:r>
                      </m:sub>
                      <m:sup>
                        <m:r>
                          <a:rPr lang="en-US" altLang="zh-CN" i="1">
                            <a:latin typeface="Cambria Math" panose="02040503050406030204" pitchFamily="18" charset="0"/>
                            <a:cs typeface="Cambria Math" panose="02040503050406030204" pitchFamily="18" charset="0"/>
                          </a:rPr>
                          <m:t>𝑓</m:t>
                        </m:r>
                      </m:sup>
                    </m:sSubSup>
                  </m:oMath>
                </a14:m>
                <a:r>
                  <a:rPr lang="en-US" altLang="zh-CN">
                    <a:latin typeface="Times New Roman" panose="02020603050405020304" pitchFamily="18" charset="0"/>
                    <a:cs typeface="Times New Roman" panose="02020603050405020304" pitchFamily="18" charset="0"/>
                  </a:rPr>
                  <a:t> and </a:t>
                </a:r>
                <a14:m>
                  <m:oMath xmlns:m="http://schemas.openxmlformats.org/officeDocument/2006/math">
                    <m:sSubSup>
                      <m:sSubSupPr>
                        <m:ctrlPr>
                          <a:rPr lang="en-US" altLang="zh-CN" i="1">
                            <a:latin typeface="Cambria Math" panose="02040503050406030204" pitchFamily="18" charset="0"/>
                            <a:cs typeface="Cambria Math" panose="02040503050406030204" pitchFamily="18" charset="0"/>
                          </a:rPr>
                        </m:ctrlPr>
                      </m:sSubSupPr>
                      <m:e>
                        <m:r>
                          <a:rPr lang="en-US" altLang="zh-CN" i="1">
                            <a:latin typeface="Cambria Math" panose="02040503050406030204" pitchFamily="18" charset="0"/>
                            <a:cs typeface="Cambria Math" panose="02040503050406030204" pitchFamily="18" charset="0"/>
                          </a:rPr>
                          <m:t>𝑒</m:t>
                        </m:r>
                      </m:e>
                      <m:sub>
                        <m:r>
                          <a:rPr lang="en-US" altLang="zh-CN" i="1">
                            <a:latin typeface="Cambria Math" panose="02040503050406030204" pitchFamily="18" charset="0"/>
                            <a:cs typeface="Cambria Math" panose="02040503050406030204" pitchFamily="18" charset="0"/>
                          </a:rPr>
                          <m:t>𝑖</m:t>
                        </m:r>
                      </m:sub>
                      <m:sup>
                        <m:r>
                          <a:rPr lang="en-US" altLang="zh-CN" i="1">
                            <a:latin typeface="Cambria Math" panose="02040503050406030204" pitchFamily="18" charset="0"/>
                            <a:cs typeface="Cambria Math" panose="02040503050406030204" pitchFamily="18" charset="0"/>
                          </a:rPr>
                          <m:t>𝑐</m:t>
                        </m:r>
                      </m:sup>
                    </m:sSubSup>
                  </m:oMath>
                </a14:m>
                <a:endParaRPr lang="en-US" altLang="zh-CN">
                  <a:latin typeface="Times New Roman" panose="02020603050405020304" pitchFamily="18" charset="0"/>
                  <a:cs typeface="Times New Roman" panose="02020603050405020304" pitchFamily="18" charset="0"/>
                </a:endParaRPr>
              </a:p>
            </p:txBody>
          </p:sp>
        </mc:Choice>
        <mc:Fallback>
          <p:sp>
            <p:nvSpPr>
              <p:cNvPr id="3" name="文本框 2"/>
              <p:cNvSpPr txBox="1">
                <a:spLocks noRot="1" noChangeAspect="1" noMove="1" noResize="1" noEditPoints="1" noAdjustHandles="1" noChangeArrowheads="1" noChangeShapeType="1" noTextEdit="1"/>
              </p:cNvSpPr>
              <p:nvPr/>
            </p:nvSpPr>
            <p:spPr>
              <a:xfrm>
                <a:off x="335915" y="909320"/>
                <a:ext cx="6096000" cy="426720"/>
              </a:xfrm>
              <a:prstGeom prst="rect">
                <a:avLst/>
              </a:prstGeom>
              <a:blipFill rotWithShape="1">
                <a:blip r:embed="rId1"/>
                <a:stretch>
                  <a:fillRect/>
                </a:stretch>
              </a:blipFill>
            </p:spPr>
            <p:txBody>
              <a:bodyPr/>
              <a:lstStyle/>
              <a:p>
                <a:r>
                  <a:rPr lang="zh-CN" altLang="en-US">
                    <a:noFill/>
                  </a:rPr>
                  <a:t> </a:t>
                </a:r>
              </a:p>
            </p:txBody>
          </p:sp>
        </mc:Fallback>
      </mc:AlternateContent>
      <p:pic>
        <p:nvPicPr>
          <p:cNvPr id="8" name="图片 7"/>
          <p:cNvPicPr>
            <a:picLocks noChangeAspect="1"/>
          </p:cNvPicPr>
          <p:nvPr/>
        </p:nvPicPr>
        <p:blipFill>
          <a:blip r:embed="rId2"/>
          <a:stretch>
            <a:fillRect/>
          </a:stretch>
        </p:blipFill>
        <p:spPr>
          <a:xfrm>
            <a:off x="5138420" y="1341120"/>
            <a:ext cx="1293495" cy="788670"/>
          </a:xfrm>
          <a:prstGeom prst="rect">
            <a:avLst/>
          </a:prstGeom>
        </p:spPr>
      </p:pic>
      <p:sp>
        <p:nvSpPr>
          <p:cNvPr id="31" name="文本框 30"/>
          <p:cNvSpPr txBox="1"/>
          <p:nvPr/>
        </p:nvSpPr>
        <p:spPr>
          <a:xfrm>
            <a:off x="9984105" y="1629410"/>
            <a:ext cx="556260" cy="368300"/>
          </a:xfrm>
          <a:prstGeom prst="rect">
            <a:avLst/>
          </a:prstGeom>
          <a:noFill/>
        </p:spPr>
        <p:txBody>
          <a:bodyPr wrap="square" rtlCol="0">
            <a:spAutoFit/>
          </a:bodyPr>
          <a:p>
            <a:pPr algn="ctr"/>
            <a:r>
              <a:rPr lang="en-US" altLang="zh-CN">
                <a:latin typeface="Times New Roman" panose="02020603050405020304" pitchFamily="18" charset="0"/>
                <a:cs typeface="Times New Roman" panose="02020603050405020304" pitchFamily="18" charset="0"/>
              </a:rPr>
              <a:t>(1)</a:t>
            </a:r>
            <a:endParaRPr lang="en-US" altLang="zh-CN">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9" name="文本框 8"/>
              <p:cNvSpPr txBox="1"/>
              <p:nvPr/>
            </p:nvSpPr>
            <p:spPr>
              <a:xfrm>
                <a:off x="264160" y="2134235"/>
                <a:ext cx="11609705" cy="945515"/>
              </a:xfrm>
              <a:prstGeom prst="rect">
                <a:avLst/>
              </a:prstGeom>
              <a:noFill/>
            </p:spPr>
            <p:txBody>
              <a:bodyPr wrap="square" rtlCol="0" anchor="t">
                <a:spAutoFit/>
              </a:bodyPr>
              <a:p>
                <a:r>
                  <a:rPr lang="en-US" altLang="zh-CN">
                    <a:latin typeface="Times New Roman" panose="02020603050405020304" pitchFamily="18" charset="0"/>
                    <a:cs typeface="Times New Roman" panose="02020603050405020304" pitchFamily="18" charset="0"/>
                  </a:rPr>
                  <a:t>Second, ARE computes attention scores using the latent vectors </a:t>
                </a:r>
                <a14:m>
                  <m:oMath xmlns:m="http://schemas.openxmlformats.org/officeDocument/2006/math">
                    <m:sSup>
                      <m:sSupPr>
                        <m:ctrlPr>
                          <a:rPr lang="en-US" altLang="zh-CN" i="1">
                            <a:latin typeface="Cambria Math" panose="02040503050406030204" pitchFamily="18" charset="0"/>
                            <a:cs typeface="Cambria Math" panose="02040503050406030204" pitchFamily="18" charset="0"/>
                          </a:rPr>
                        </m:ctrlPr>
                      </m:sSupPr>
                      <m:e>
                        <m:r>
                          <a:rPr lang="en-US" altLang="zh-CN" i="1">
                            <a:latin typeface="Cambria Math" panose="02040503050406030204" pitchFamily="18" charset="0"/>
                            <a:cs typeface="Cambria Math" panose="02040503050406030204" pitchFamily="18" charset="0"/>
                          </a:rPr>
                          <m:t>𝑒</m:t>
                        </m:r>
                      </m:e>
                      <m:sup>
                        <m:r>
                          <a:rPr lang="en-US" altLang="zh-CN" i="1">
                            <a:latin typeface="Cambria Math" panose="02040503050406030204" pitchFamily="18" charset="0"/>
                            <a:cs typeface="Cambria Math" panose="02040503050406030204" pitchFamily="18" charset="0"/>
                          </a:rPr>
                          <m:t>𝑐</m:t>
                        </m:r>
                      </m:sup>
                    </m:sSup>
                  </m:oMath>
                </a14:m>
                <a:r>
                  <a:rPr lang="en-US" altLang="zh-CN">
                    <a:latin typeface="Times New Roman" panose="02020603050405020304" pitchFamily="18" charset="0"/>
                    <a:cs typeface="Times New Roman" panose="02020603050405020304" pitchFamily="18" charset="0"/>
                  </a:rPr>
                  <a:t> for each corresponding neighboring agent through </a:t>
                </a:r>
                <a14:m>
                  <m:oMath xmlns:m="http://schemas.openxmlformats.org/officeDocument/2006/math">
                    <m:sSup>
                      <m:sSupPr>
                        <m:ctrlPr>
                          <a:rPr lang="en-US" altLang="zh-CN" i="1">
                            <a:latin typeface="Cambria Math" panose="02040503050406030204" pitchFamily="18" charset="0"/>
                            <a:cs typeface="Cambria Math" panose="02040503050406030204" pitchFamily="18" charset="0"/>
                          </a:rPr>
                        </m:ctrlPr>
                      </m:sSupPr>
                      <m:e>
                        <m:r>
                          <a:rPr lang="en-US" altLang="zh-CN" i="1">
                            <a:latin typeface="Cambria Math" panose="02040503050406030204" pitchFamily="18" charset="0"/>
                            <a:cs typeface="Cambria Math" panose="02040503050406030204" pitchFamily="18" charset="0"/>
                          </a:rPr>
                          <m:t>𝐸</m:t>
                        </m:r>
                      </m:e>
                      <m:sup>
                        <m:r>
                          <a:rPr lang="en-US" altLang="zh-CN" i="1">
                            <a:latin typeface="Cambria Math" panose="02040503050406030204" pitchFamily="18" charset="0"/>
                            <a:cs typeface="Cambria Math" panose="02040503050406030204" pitchFamily="18" charset="0"/>
                          </a:rPr>
                          <m:t>𝑎</m:t>
                        </m:r>
                      </m:sup>
                    </m:sSup>
                  </m:oMath>
                </a14:m>
                <a:r>
                  <a:rPr lang="en-US" altLang="zh-CN">
                    <a:latin typeface="Times New Roman" panose="02020603050405020304" pitchFamily="18" charset="0"/>
                    <a:cs typeface="Times New Roman" panose="02020603050405020304" pitchFamily="18" charset="0"/>
                  </a:rPr>
                  <a:t>, taking the self feature </a:t>
                </a:r>
                <a14:m>
                  <m:oMath xmlns:m="http://schemas.openxmlformats.org/officeDocument/2006/math">
                    <m:sSubSup>
                      <m:sSubSupPr>
                        <m:ctrlPr>
                          <a:rPr lang="en-US" altLang="zh-CN" i="1">
                            <a:latin typeface="Cambria Math" panose="02040503050406030204" pitchFamily="18" charset="0"/>
                            <a:cs typeface="Cambria Math" panose="02040503050406030204" pitchFamily="18" charset="0"/>
                          </a:rPr>
                        </m:ctrlPr>
                      </m:sSubSupPr>
                      <m:e>
                        <m:r>
                          <a:rPr lang="en-US" altLang="zh-CN" i="1">
                            <a:latin typeface="Cambria Math" panose="02040503050406030204" pitchFamily="18" charset="0"/>
                            <a:cs typeface="Cambria Math" panose="02040503050406030204" pitchFamily="18" charset="0"/>
                          </a:rPr>
                          <m:t>𝑒</m:t>
                        </m:r>
                      </m:e>
                      <m:sub>
                        <m:r>
                          <a:rPr lang="en-US" altLang="zh-CN" i="1">
                            <a:latin typeface="Cambria Math" panose="02040503050406030204" pitchFamily="18" charset="0"/>
                            <a:cs typeface="Cambria Math" panose="02040503050406030204" pitchFamily="18" charset="0"/>
                          </a:rPr>
                          <m:t>𝑖</m:t>
                        </m:r>
                      </m:sub>
                      <m:sup>
                        <m:r>
                          <a:rPr lang="en-US" altLang="zh-CN" i="1">
                            <a:latin typeface="Cambria Math" panose="02040503050406030204" pitchFamily="18" charset="0"/>
                            <a:cs typeface="Cambria Math" panose="02040503050406030204" pitchFamily="18" charset="0"/>
                          </a:rPr>
                          <m:t>𝑐</m:t>
                        </m:r>
                      </m:sup>
                    </m:sSubSup>
                  </m:oMath>
                </a14:m>
                <a:r>
                  <a:rPr lang="en-US" altLang="zh-CN">
                    <a:latin typeface="Times New Roman" panose="02020603050405020304" pitchFamily="18" charset="0"/>
                    <a:cs typeface="Times New Roman" panose="02020603050405020304" pitchFamily="18" charset="0"/>
                  </a:rPr>
                  <a:t>, the corresponding neighbor’s feature </a:t>
                </a:r>
                <a14:m>
                  <m:oMath xmlns:m="http://schemas.openxmlformats.org/officeDocument/2006/math">
                    <m:sSubSup>
                      <m:sSubSupPr>
                        <m:ctrlPr>
                          <a:rPr lang="en-US" altLang="zh-CN" i="1">
                            <a:latin typeface="Cambria Math" panose="02040503050406030204" pitchFamily="18" charset="0"/>
                            <a:cs typeface="Cambria Math" panose="02040503050406030204" pitchFamily="18" charset="0"/>
                          </a:rPr>
                        </m:ctrlPr>
                      </m:sSubSupPr>
                      <m:e>
                        <m:r>
                          <a:rPr lang="en-US" altLang="zh-CN" i="1">
                            <a:latin typeface="Cambria Math" panose="02040503050406030204" pitchFamily="18" charset="0"/>
                            <a:cs typeface="Cambria Math" panose="02040503050406030204" pitchFamily="18" charset="0"/>
                          </a:rPr>
                          <m:t>𝑒</m:t>
                        </m:r>
                      </m:e>
                      <m:sub>
                        <m:r>
                          <a:rPr lang="en-US" altLang="zh-CN" i="1">
                            <a:latin typeface="Cambria Math" panose="02040503050406030204" pitchFamily="18" charset="0"/>
                            <a:cs typeface="Cambria Math" panose="02040503050406030204" pitchFamily="18" charset="0"/>
                          </a:rPr>
                          <m:t>𝑖</m:t>
                        </m:r>
                      </m:sub>
                      <m:sup>
                        <m:r>
                          <a:rPr lang="en-US" altLang="zh-CN" i="1">
                            <a:latin typeface="Cambria Math" panose="02040503050406030204" pitchFamily="18" charset="0"/>
                            <a:cs typeface="Cambria Math" panose="02040503050406030204" pitchFamily="18" charset="0"/>
                          </a:rPr>
                          <m:t>𝑐</m:t>
                        </m:r>
                      </m:sup>
                    </m:sSubSup>
                  </m:oMath>
                </a14:m>
                <a:r>
                  <a:rPr lang="en-US" altLang="zh-CN">
                    <a:latin typeface="Times New Roman" panose="02020603050405020304" pitchFamily="18" charset="0"/>
                    <a:cs typeface="Times New Roman" panose="02020603050405020304" pitchFamily="18" charset="0"/>
                  </a:rPr>
                  <a:t>, as well as an ME for other neighboring agents in </a:t>
                </a:r>
                <a14:m>
                  <m:oMath xmlns:m="http://schemas.openxmlformats.org/officeDocument/2006/math">
                    <m:sSup>
                      <m:sSupPr>
                        <m:ctrlPr>
                          <a:rPr lang="en-US" altLang="zh-CN" i="1">
                            <a:latin typeface="Cambria Math" panose="02040503050406030204" pitchFamily="18" charset="0"/>
                            <a:cs typeface="Cambria Math" panose="02040503050406030204" pitchFamily="18" charset="0"/>
                          </a:rPr>
                        </m:ctrlPr>
                      </m:sSupPr>
                      <m:e>
                        <m:r>
                          <a:rPr lang="en-US" altLang="zh-CN" i="1">
                            <a:latin typeface="Cambria Math" panose="02040503050406030204" pitchFamily="18" charset="0"/>
                            <a:cs typeface="Cambria Math" panose="02040503050406030204" pitchFamily="18" charset="0"/>
                          </a:rPr>
                          <m:t>𝐺</m:t>
                        </m:r>
                      </m:e>
                      <m:sup>
                        <m:r>
                          <a:rPr lang="en-US" altLang="zh-CN" i="1">
                            <a:latin typeface="Cambria Math" panose="02040503050406030204" pitchFamily="18" charset="0"/>
                            <a:cs typeface="Cambria Math" panose="02040503050406030204" pitchFamily="18" charset="0"/>
                          </a:rPr>
                          <m:t>𝑖</m:t>
                        </m:r>
                      </m:sup>
                    </m:sSup>
                  </m:oMath>
                </a14:m>
                <a:r>
                  <a:rPr lang="en-US" altLang="zh-CN">
                    <a:latin typeface="Times New Roman" panose="02020603050405020304" pitchFamily="18" charset="0"/>
                    <a:cs typeface="Times New Roman" panose="02020603050405020304" pitchFamily="18" charset="0"/>
                  </a:rPr>
                  <a:t> other than the agents </a:t>
                </a:r>
                <a:r>
                  <a:rPr lang="en-US" altLang="zh-CN" i="1">
                    <a:latin typeface="Times New Roman" panose="02020603050405020304" pitchFamily="18" charset="0"/>
                    <a:cs typeface="Times New Roman" panose="02020603050405020304" pitchFamily="18" charset="0"/>
                  </a:rPr>
                  <a:t>i</a:t>
                </a:r>
                <a:r>
                  <a:rPr lang="en-US" altLang="zh-CN">
                    <a:latin typeface="Times New Roman" panose="02020603050405020304" pitchFamily="18" charset="0"/>
                    <a:cs typeface="Times New Roman" panose="02020603050405020304" pitchFamily="18" charset="0"/>
                  </a:rPr>
                  <a:t> and </a:t>
                </a:r>
                <a:r>
                  <a:rPr lang="en-US" altLang="zh-CN" i="1">
                    <a:latin typeface="Times New Roman" panose="02020603050405020304" pitchFamily="18" charset="0"/>
                    <a:cs typeface="Times New Roman" panose="02020603050405020304" pitchFamily="18" charset="0"/>
                  </a:rPr>
                  <a:t>j</a:t>
                </a:r>
                <a:endParaRPr lang="en-US" altLang="zh-CN" i="1">
                  <a:latin typeface="Times New Roman" panose="02020603050405020304" pitchFamily="18" charset="0"/>
                  <a:cs typeface="Times New Roman" panose="02020603050405020304" pitchFamily="18" charset="0"/>
                </a:endParaRPr>
              </a:p>
            </p:txBody>
          </p:sp>
        </mc:Choice>
        <mc:Fallback>
          <p:sp>
            <p:nvSpPr>
              <p:cNvPr id="9" name="文本框 8"/>
              <p:cNvSpPr txBox="1">
                <a:spLocks noRot="1" noChangeAspect="1" noMove="1" noResize="1" noEditPoints="1" noAdjustHandles="1" noChangeArrowheads="1" noChangeShapeType="1" noTextEdit="1"/>
              </p:cNvSpPr>
              <p:nvPr/>
            </p:nvSpPr>
            <p:spPr>
              <a:xfrm>
                <a:off x="264160" y="2134235"/>
                <a:ext cx="11609705" cy="945515"/>
              </a:xfrm>
              <a:prstGeom prst="rect">
                <a:avLst/>
              </a:prstGeom>
              <a:blipFill rotWithShape="1">
                <a:blip r:embed="rId3"/>
                <a:stretch>
                  <a:fillRect/>
                </a:stretch>
              </a:blipFill>
            </p:spPr>
            <p:txBody>
              <a:bodyPr/>
              <a:lstStyle/>
              <a:p>
                <a:r>
                  <a:rPr lang="zh-CN" altLang="en-US">
                    <a:noFill/>
                  </a:rPr>
                  <a:t> </a:t>
                </a:r>
              </a:p>
            </p:txBody>
          </p:sp>
        </mc:Fallback>
      </mc:AlternateContent>
      <p:pic>
        <p:nvPicPr>
          <p:cNvPr id="10" name="图片 9"/>
          <p:cNvPicPr>
            <a:picLocks noChangeAspect="1"/>
          </p:cNvPicPr>
          <p:nvPr/>
        </p:nvPicPr>
        <p:blipFill>
          <a:blip r:embed="rId4"/>
          <a:stretch>
            <a:fillRect/>
          </a:stretch>
        </p:blipFill>
        <p:spPr>
          <a:xfrm>
            <a:off x="4295775" y="3046730"/>
            <a:ext cx="2663825" cy="1206500"/>
          </a:xfrm>
          <a:prstGeom prst="rect">
            <a:avLst/>
          </a:prstGeom>
        </p:spPr>
      </p:pic>
      <p:sp>
        <p:nvSpPr>
          <p:cNvPr id="14" name="文本框 13"/>
          <p:cNvSpPr txBox="1"/>
          <p:nvPr/>
        </p:nvSpPr>
        <p:spPr>
          <a:xfrm>
            <a:off x="9984105" y="3501390"/>
            <a:ext cx="556260" cy="368300"/>
          </a:xfrm>
          <a:prstGeom prst="rect">
            <a:avLst/>
          </a:prstGeom>
          <a:noFill/>
        </p:spPr>
        <p:txBody>
          <a:bodyPr wrap="square" rtlCol="0">
            <a:spAutoFit/>
          </a:bodyPr>
          <a:p>
            <a:pPr algn="ctr"/>
            <a:r>
              <a:rPr lang="en-US" altLang="zh-CN">
                <a:latin typeface="Times New Roman" panose="02020603050405020304" pitchFamily="18" charset="0"/>
                <a:cs typeface="Times New Roman" panose="02020603050405020304" pitchFamily="18" charset="0"/>
              </a:rPr>
              <a:t>(2)</a:t>
            </a:r>
            <a:endParaRPr lang="en-US" altLang="zh-CN">
              <a:latin typeface="Times New Roman" panose="02020603050405020304" pitchFamily="18" charset="0"/>
              <a:cs typeface="Times New Roman" panose="02020603050405020304" pitchFamily="18" charset="0"/>
            </a:endParaRPr>
          </a:p>
        </p:txBody>
      </p:sp>
      <p:sp>
        <p:nvSpPr>
          <p:cNvPr id="15" name="文本框 14"/>
          <p:cNvSpPr txBox="1"/>
          <p:nvPr/>
        </p:nvSpPr>
        <p:spPr>
          <a:xfrm>
            <a:off x="321310" y="4224020"/>
            <a:ext cx="11552555" cy="645160"/>
          </a:xfrm>
          <a:prstGeom prst="rect">
            <a:avLst/>
          </a:prstGeom>
          <a:noFill/>
        </p:spPr>
        <p:txBody>
          <a:bodyPr wrap="square" rtlCol="0" anchor="t">
            <a:spAutoFit/>
          </a:bodyPr>
          <a:p>
            <a:r>
              <a:rPr lang="en-US" altLang="zh-CN">
                <a:latin typeface="Times New Roman" panose="02020603050405020304" pitchFamily="18" charset="0"/>
                <a:cs typeface="Times New Roman" panose="02020603050405020304" pitchFamily="18" charset="0"/>
              </a:rPr>
              <a:t>It is worth emphasizing that the self feature is also included in the neighboring feature set in ARE to evaluate the attention score for each agent itself.</a:t>
            </a:r>
            <a:endParaRPr lang="en-US" altLang="zh-CN">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16" name="文本框 15"/>
              <p:cNvSpPr txBox="1"/>
              <p:nvPr/>
            </p:nvSpPr>
            <p:spPr>
              <a:xfrm>
                <a:off x="320675" y="4812665"/>
                <a:ext cx="11551920" cy="710565"/>
              </a:xfrm>
              <a:prstGeom prst="rect">
                <a:avLst/>
              </a:prstGeom>
              <a:noFill/>
            </p:spPr>
            <p:txBody>
              <a:bodyPr wrap="square" rtlCol="0" anchor="t">
                <a:spAutoFit/>
              </a:bodyPr>
              <a:p>
                <a:r>
                  <a:rPr lang="en-US" altLang="zh-CN">
                    <a:latin typeface="Times New Roman" panose="02020603050405020304" pitchFamily="18" charset="0"/>
                    <a:cs typeface="Times New Roman" panose="02020603050405020304" pitchFamily="18" charset="0"/>
                  </a:rPr>
                  <a:t>Third, the learnt attention activations are normalized across the neighborhood set computing a set of attention weights</a:t>
                </a:r>
                <a:endParaRPr lang="en-US" altLang="zh-CN">
                  <a:latin typeface="Times New Roman" panose="02020603050405020304" pitchFamily="18" charset="0"/>
                  <a:cs typeface="Times New Roman" panose="02020603050405020304" pitchFamily="18" charset="0"/>
                </a:endParaRPr>
              </a:p>
              <a:p>
                <a14:m>
                  <m:oMath xmlns:m="http://schemas.openxmlformats.org/officeDocument/2006/math">
                    <m:sSub>
                      <m:sSubPr>
                        <m:ctrlPr>
                          <a:rPr lang="en-US" altLang="zh-CN" i="1">
                            <a:latin typeface="Cambria Math" panose="02040503050406030204" pitchFamily="18" charset="0"/>
                            <a:cs typeface="Cambria Math" panose="02040503050406030204" pitchFamily="18" charset="0"/>
                          </a:rPr>
                        </m:ctrlPr>
                      </m:sSubPr>
                      <m:e>
                        <m:acc>
                          <m:accPr>
                            <m:chr m:val="⃗"/>
                            <m:ctrlPr>
                              <a:rPr lang="en-US" altLang="zh-CN" i="1">
                                <a:latin typeface="Cambria Math" panose="02040503050406030204" pitchFamily="18" charset="0"/>
                                <a:cs typeface="Cambria Math" panose="02040503050406030204" pitchFamily="18" charset="0"/>
                              </a:rPr>
                            </m:ctrlPr>
                          </m:accPr>
                          <m:e>
                            <m:r>
                              <a:rPr lang="en-US" altLang="zh-CN" i="1">
                                <a:latin typeface="Cambria Math" panose="02040503050406030204" pitchFamily="18" charset="0"/>
                                <a:cs typeface="Cambria Math" panose="02040503050406030204" pitchFamily="18" charset="0"/>
                              </a:rPr>
                              <m:t>𝑎</m:t>
                            </m:r>
                          </m:e>
                        </m:acc>
                      </m:e>
                      <m:sub>
                        <m:r>
                          <a:rPr lang="en-US" altLang="zh-CN" i="1">
                            <a:latin typeface="Cambria Math" panose="02040503050406030204" pitchFamily="18" charset="0"/>
                            <a:cs typeface="Cambria Math" panose="02040503050406030204" pitchFamily="18" charset="0"/>
                          </a:rPr>
                          <m:t>𝑖</m:t>
                        </m:r>
                      </m:sub>
                    </m:sSub>
                    <m:r>
                      <a:rPr lang="en-US" altLang="zh-CN" i="1">
                        <a:latin typeface="Cambria Math" panose="02040503050406030204" pitchFamily="18" charset="0"/>
                        <a:ea typeface="MS Mincho" charset="0"/>
                        <a:cs typeface="Cambria Math" panose="02040503050406030204" pitchFamily="18" charset="0"/>
                      </a:rPr>
                      <m:t>=</m:t>
                    </m:r>
                    <m:sSub>
                      <m:sSubPr>
                        <m:ctrlPr>
                          <a:rPr lang="en-US" altLang="zh-CN" i="1">
                            <a:latin typeface="Cambria Math" panose="02040503050406030204" pitchFamily="18" charset="0"/>
                            <a:cs typeface="Cambria Math" panose="02040503050406030204" pitchFamily="18" charset="0"/>
                          </a:rPr>
                        </m:ctrlPr>
                      </m:sSubPr>
                      <m:e>
                        <m:r>
                          <a:rPr lang="en-US" altLang="zh-CN" i="1">
                            <a:latin typeface="Cambria Math" panose="02040503050406030204" pitchFamily="18" charset="0"/>
                            <a:ea typeface="MS Mincho" charset="0"/>
                            <a:cs typeface="Cambria Math" panose="02040503050406030204" pitchFamily="18" charset="0"/>
                          </a:rPr>
                          <m:t>{</m:t>
                        </m:r>
                        <m:sSub>
                          <m:sSubPr>
                            <m:ctrlPr>
                              <a:rPr lang="en-US" altLang="zh-CN" i="1">
                                <a:latin typeface="Cambria Math" panose="02040503050406030204" pitchFamily="18" charset="0"/>
                                <a:cs typeface="Cambria Math" panose="02040503050406030204" pitchFamily="18" charset="0"/>
                              </a:rPr>
                            </m:ctrlPr>
                          </m:sSubPr>
                          <m:e>
                            <m:r>
                              <a:rPr lang="en-US" altLang="zh-CN" i="1">
                                <a:latin typeface="Cambria Math" panose="02040503050406030204" pitchFamily="18" charset="0"/>
                                <a:cs typeface="Cambria Math" panose="02040503050406030204" pitchFamily="18" charset="0"/>
                              </a:rPr>
                              <m:t>𝑎</m:t>
                            </m:r>
                          </m:e>
                          <m:sub>
                            <m:r>
                              <a:rPr lang="en-US" altLang="zh-CN" i="1">
                                <a:latin typeface="Cambria Math" panose="02040503050406030204" pitchFamily="18" charset="0"/>
                                <a:cs typeface="Cambria Math" panose="02040503050406030204" pitchFamily="18" charset="0"/>
                              </a:rPr>
                              <m:t>𝑖𝑗</m:t>
                            </m:r>
                          </m:sub>
                        </m:sSub>
                        <m:r>
                          <a:rPr lang="en-US" altLang="zh-CN" i="1">
                            <a:latin typeface="Cambria Math" panose="02040503050406030204" pitchFamily="18" charset="0"/>
                            <a:ea typeface="MS Mincho" charset="0"/>
                            <a:cs typeface="Cambria Math" panose="02040503050406030204" pitchFamily="18" charset="0"/>
                          </a:rPr>
                          <m:t>}</m:t>
                        </m:r>
                      </m:e>
                      <m:sub>
                        <m:r>
                          <a:rPr lang="en-US" altLang="zh-CN" i="1">
                            <a:latin typeface="Cambria Math" panose="02040503050406030204" pitchFamily="18" charset="0"/>
                            <a:cs typeface="Cambria Math" panose="02040503050406030204" pitchFamily="18" charset="0"/>
                          </a:rPr>
                          <m:t>𝑗</m:t>
                        </m:r>
                        <m:r>
                          <a:rPr lang="en-US" altLang="zh-CN" i="1">
                            <a:latin typeface="Cambria Math" panose="02040503050406030204" pitchFamily="18" charset="0"/>
                            <a:ea typeface="MS Mincho" charset="0"/>
                            <a:cs typeface="Cambria Math" panose="02040503050406030204" pitchFamily="18" charset="0"/>
                          </a:rPr>
                          <m:t>∈</m:t>
                        </m:r>
                        <m:sSup>
                          <m:sSupPr>
                            <m:ctrlPr>
                              <a:rPr lang="en-US" altLang="zh-CN" i="1">
                                <a:latin typeface="Cambria Math" panose="02040503050406030204" pitchFamily="18" charset="0"/>
                                <a:cs typeface="Cambria Math" panose="02040503050406030204" pitchFamily="18" charset="0"/>
                              </a:rPr>
                            </m:ctrlPr>
                          </m:sSupPr>
                          <m:e>
                            <m:r>
                              <a:rPr lang="en-US" altLang="zh-CN" i="1">
                                <a:latin typeface="Cambria Math" panose="02040503050406030204" pitchFamily="18" charset="0"/>
                                <a:cs typeface="Cambria Math" panose="02040503050406030204" pitchFamily="18" charset="0"/>
                              </a:rPr>
                              <m:t>𝐺</m:t>
                            </m:r>
                          </m:e>
                          <m:sup>
                            <m:r>
                              <a:rPr lang="en-US" altLang="zh-CN" i="1">
                                <a:latin typeface="Cambria Math" panose="02040503050406030204" pitchFamily="18" charset="0"/>
                                <a:cs typeface="Cambria Math" panose="02040503050406030204" pitchFamily="18" charset="0"/>
                              </a:rPr>
                              <m:t>𝑖</m:t>
                            </m:r>
                          </m:sup>
                        </m:sSup>
                      </m:sub>
                    </m:sSub>
                  </m:oMath>
                </a14:m>
                <a:r>
                  <a:rPr lang="en-US" altLang="zh-CN">
                    <a:latin typeface="Times New Roman" panose="02020603050405020304" pitchFamily="18" charset="0"/>
                    <a:cs typeface="Times New Roman" panose="02020603050405020304" pitchFamily="18" charset="0"/>
                  </a:rPr>
                  <a:t>. We choose softmax as the normalization operation, so the attention weight for the </a:t>
                </a:r>
                <a:r>
                  <a:rPr lang="en-US" altLang="zh-CN" i="1">
                    <a:latin typeface="Times New Roman" panose="02020603050405020304" pitchFamily="18" charset="0"/>
                    <a:cs typeface="Times New Roman" panose="02020603050405020304" pitchFamily="18" charset="0"/>
                  </a:rPr>
                  <a:t>j</a:t>
                </a:r>
                <a:r>
                  <a:rPr lang="en-US" altLang="zh-CN">
                    <a:latin typeface="Times New Roman" panose="02020603050405020304" pitchFamily="18" charset="0"/>
                    <a:cs typeface="Times New Roman" panose="02020603050405020304" pitchFamily="18" charset="0"/>
                  </a:rPr>
                  <a:t>th neighboring</a:t>
                </a:r>
                <a:endParaRPr lang="zh-CN" altLang="en-US">
                  <a:latin typeface="Times New Roman" panose="02020603050405020304" pitchFamily="18" charset="0"/>
                  <a:cs typeface="Times New Roman" panose="02020603050405020304" pitchFamily="18" charset="0"/>
                </a:endParaRPr>
              </a:p>
            </p:txBody>
          </p:sp>
        </mc:Choice>
        <mc:Fallback>
          <p:sp>
            <p:nvSpPr>
              <p:cNvPr id="16" name="文本框 15"/>
              <p:cNvSpPr txBox="1">
                <a:spLocks noRot="1" noChangeAspect="1" noMove="1" noResize="1" noEditPoints="1" noAdjustHandles="1" noChangeArrowheads="1" noChangeShapeType="1" noTextEdit="1"/>
              </p:cNvSpPr>
              <p:nvPr/>
            </p:nvSpPr>
            <p:spPr>
              <a:xfrm>
                <a:off x="320675" y="4812665"/>
                <a:ext cx="11551920" cy="710565"/>
              </a:xfrm>
              <a:prstGeom prst="rect">
                <a:avLst/>
              </a:prstGeom>
              <a:blipFill rotWithShape="1">
                <a:blip r:embed="rId5"/>
                <a:stretch>
                  <a:fillRect/>
                </a:stretch>
              </a:blipFill>
            </p:spPr>
            <p:txBody>
              <a:bodyPr/>
              <a:lstStyle/>
              <a:p>
                <a:r>
                  <a:rPr lang="zh-CN" altLang="en-US">
                    <a:noFill/>
                  </a:rPr>
                  <a:t> </a:t>
                </a:r>
              </a:p>
            </p:txBody>
          </p:sp>
        </mc:Fallback>
      </mc:AlternateContent>
      <p:pic>
        <p:nvPicPr>
          <p:cNvPr id="24" name="图片 23"/>
          <p:cNvPicPr>
            <a:picLocks noChangeAspect="1"/>
          </p:cNvPicPr>
          <p:nvPr/>
        </p:nvPicPr>
        <p:blipFill>
          <a:blip r:embed="rId6"/>
          <a:stretch>
            <a:fillRect/>
          </a:stretch>
        </p:blipFill>
        <p:spPr>
          <a:xfrm>
            <a:off x="4584065" y="5445125"/>
            <a:ext cx="2601595" cy="1031875"/>
          </a:xfrm>
          <a:prstGeom prst="rect">
            <a:avLst/>
          </a:prstGeom>
        </p:spPr>
      </p:pic>
      <p:sp>
        <p:nvSpPr>
          <p:cNvPr id="25" name="文本框 24"/>
          <p:cNvSpPr txBox="1"/>
          <p:nvPr/>
        </p:nvSpPr>
        <p:spPr>
          <a:xfrm>
            <a:off x="10111105" y="5867400"/>
            <a:ext cx="556260" cy="368300"/>
          </a:xfrm>
          <a:prstGeom prst="rect">
            <a:avLst/>
          </a:prstGeom>
          <a:noFill/>
        </p:spPr>
        <p:txBody>
          <a:bodyPr wrap="square" rtlCol="0">
            <a:spAutoFit/>
          </a:bodyPr>
          <a:p>
            <a:pPr algn="ctr"/>
            <a:r>
              <a:rPr lang="en-US" altLang="zh-CN">
                <a:latin typeface="Times New Roman" panose="02020603050405020304" pitchFamily="18" charset="0"/>
                <a:cs typeface="Times New Roman" panose="02020603050405020304" pitchFamily="18" charset="0"/>
              </a:rPr>
              <a:t>(3)</a:t>
            </a:r>
            <a:endParaRPr lang="en-US" altLang="zh-CN">
              <a:latin typeface="Times New Roman" panose="02020603050405020304" pitchFamily="18" charset="0"/>
              <a:cs typeface="Times New Roman" panose="02020603050405020304" pitchFamily="18" charset="0"/>
            </a:endParaRPr>
          </a:p>
        </p:txBody>
      </p:sp>
    </p:spTree>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 y="6580200"/>
            <a:ext cx="12192001" cy="304800"/>
            <a:chOff x="0" y="6569404"/>
            <a:chExt cx="9144000" cy="288000"/>
          </a:xfrm>
        </p:grpSpPr>
        <p:sp>
          <p:nvSpPr>
            <p:cNvPr id="5" name="矩形 4"/>
            <p:cNvSpPr/>
            <p:nvPr/>
          </p:nvSpPr>
          <p:spPr>
            <a:xfrm>
              <a:off x="8856000" y="6583801"/>
              <a:ext cx="288000" cy="260400"/>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6" name="矩形 5"/>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cs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2" name="灯片编号占位符 5"/>
          <p:cNvSpPr txBox="1"/>
          <p:nvPr/>
        </p:nvSpPr>
        <p:spPr>
          <a:xfrm>
            <a:off x="11601812" y="6238079"/>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latin typeface="Times New Roman" panose="02020603050405020304" pitchFamily="18" charset="0"/>
                <a:cs typeface="Times New Roman" panose="02020603050405020304" pitchFamily="18" charset="0"/>
              </a:rPr>
            </a:fld>
            <a:endParaRPr lang="zh-HK" altLang="en-US" sz="1600" dirty="0" smtClean="0">
              <a:solidFill>
                <a:schemeClr val="bg1"/>
              </a:solidFill>
              <a:latin typeface="Times New Roman" panose="02020603050405020304" pitchFamily="18" charset="0"/>
              <a:cs typeface="Times New Roman" panose="02020603050405020304" pitchFamily="18" charset="0"/>
            </a:endParaRPr>
          </a:p>
        </p:txBody>
      </p:sp>
      <p:sp>
        <p:nvSpPr>
          <p:cNvPr id="27" name="矩形 26"/>
          <p:cNvSpPr/>
          <p:nvPr/>
        </p:nvSpPr>
        <p:spPr>
          <a:xfrm>
            <a:off x="-1" y="1"/>
            <a:ext cx="12174172"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28" name="文本框 27"/>
          <p:cNvSpPr txBox="1"/>
          <p:nvPr/>
        </p:nvSpPr>
        <p:spPr>
          <a:xfrm>
            <a:off x="21488" y="55940"/>
            <a:ext cx="6539897"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Method Design</a:t>
            </a:r>
            <a:endPar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endParaRPr>
          </a:p>
        </p:txBody>
      </p:sp>
      <p:pic>
        <p:nvPicPr>
          <p:cNvPr id="7" name="图片 6"/>
          <p:cNvPicPr>
            <a:picLocks noChangeAspect="1"/>
          </p:cNvPicPr>
          <p:nvPr/>
        </p:nvPicPr>
        <p:blipFill>
          <a:blip r:embed="rId1"/>
          <a:stretch>
            <a:fillRect/>
          </a:stretch>
        </p:blipFill>
        <p:spPr>
          <a:xfrm>
            <a:off x="4511675" y="2266315"/>
            <a:ext cx="2369185" cy="713740"/>
          </a:xfrm>
          <a:prstGeom prst="rect">
            <a:avLst/>
          </a:prstGeom>
        </p:spPr>
      </p:pic>
      <p:pic>
        <p:nvPicPr>
          <p:cNvPr id="8" name="图片 7"/>
          <p:cNvPicPr>
            <a:picLocks noChangeAspect="1"/>
          </p:cNvPicPr>
          <p:nvPr/>
        </p:nvPicPr>
        <p:blipFill>
          <a:blip r:embed="rId2"/>
          <a:stretch>
            <a:fillRect/>
          </a:stretch>
        </p:blipFill>
        <p:spPr>
          <a:xfrm>
            <a:off x="4368165" y="3357245"/>
            <a:ext cx="2733675" cy="560070"/>
          </a:xfrm>
          <a:prstGeom prst="rect">
            <a:avLst/>
          </a:prstGeom>
        </p:spPr>
      </p:pic>
      <p:sp>
        <p:nvSpPr>
          <p:cNvPr id="11" name="文本框 10"/>
          <p:cNvSpPr txBox="1"/>
          <p:nvPr/>
        </p:nvSpPr>
        <p:spPr>
          <a:xfrm>
            <a:off x="382270" y="909320"/>
            <a:ext cx="11646535" cy="1198880"/>
          </a:xfrm>
          <a:prstGeom prst="rect">
            <a:avLst/>
          </a:prstGeom>
          <a:noFill/>
        </p:spPr>
        <p:txBody>
          <a:bodyPr wrap="square" rtlCol="0" anchor="t">
            <a:spAutoFit/>
          </a:bodyPr>
          <a:p>
            <a:r>
              <a:rPr lang="en-US" altLang="zh-CN">
                <a:latin typeface="Times New Roman" panose="02020603050405020304" pitchFamily="18" charset="0"/>
                <a:cs typeface="Times New Roman" panose="02020603050405020304" pitchFamily="18" charset="0"/>
              </a:rPr>
              <a:t>Subsequently, the computed attention weights are multiplied by their corresponding intrinsic latent features in ef , generating a new set of deep weighted features. Finally, these weighted features are pooled by summing up across the neighborhood set, producing a fixed size of aggregated features which are then fed into a shared decoder to the downstream control policy</a:t>
            </a:r>
            <a:endParaRPr lang="en-US" altLang="zh-CN">
              <a:latin typeface="Times New Roman" panose="02020603050405020304" pitchFamily="18" charset="0"/>
              <a:cs typeface="Times New Roman" panose="02020603050405020304" pitchFamily="18" charset="0"/>
            </a:endParaRPr>
          </a:p>
        </p:txBody>
      </p:sp>
      <p:sp>
        <p:nvSpPr>
          <p:cNvPr id="13" name="文本框 12"/>
          <p:cNvSpPr txBox="1"/>
          <p:nvPr/>
        </p:nvSpPr>
        <p:spPr>
          <a:xfrm>
            <a:off x="10560050" y="2376805"/>
            <a:ext cx="556260" cy="368300"/>
          </a:xfrm>
          <a:prstGeom prst="rect">
            <a:avLst/>
          </a:prstGeom>
          <a:noFill/>
        </p:spPr>
        <p:txBody>
          <a:bodyPr wrap="square" rtlCol="0">
            <a:spAutoFit/>
          </a:bodyPr>
          <a:p>
            <a:pPr algn="ctr"/>
            <a:r>
              <a:rPr lang="en-US" altLang="zh-CN">
                <a:latin typeface="Times New Roman" panose="02020603050405020304" pitchFamily="18" charset="0"/>
                <a:cs typeface="Times New Roman" panose="02020603050405020304" pitchFamily="18" charset="0"/>
              </a:rPr>
              <a:t>(4)</a:t>
            </a:r>
            <a:endParaRPr lang="en-US" altLang="zh-CN">
              <a:latin typeface="Times New Roman" panose="02020603050405020304" pitchFamily="18" charset="0"/>
              <a:cs typeface="Times New Roman" panose="02020603050405020304" pitchFamily="18" charset="0"/>
            </a:endParaRPr>
          </a:p>
        </p:txBody>
      </p:sp>
      <p:sp>
        <p:nvSpPr>
          <p:cNvPr id="14" name="文本框 13"/>
          <p:cNvSpPr txBox="1"/>
          <p:nvPr/>
        </p:nvSpPr>
        <p:spPr>
          <a:xfrm>
            <a:off x="10600690" y="3432175"/>
            <a:ext cx="556260" cy="368300"/>
          </a:xfrm>
          <a:prstGeom prst="rect">
            <a:avLst/>
          </a:prstGeom>
          <a:noFill/>
        </p:spPr>
        <p:txBody>
          <a:bodyPr wrap="square" rtlCol="0">
            <a:spAutoFit/>
          </a:bodyPr>
          <a:p>
            <a:pPr algn="ctr"/>
            <a:r>
              <a:rPr lang="en-US" altLang="zh-CN">
                <a:latin typeface="Times New Roman" panose="02020603050405020304" pitchFamily="18" charset="0"/>
                <a:cs typeface="Times New Roman" panose="02020603050405020304" pitchFamily="18" charset="0"/>
              </a:rPr>
              <a:t>(5)</a:t>
            </a:r>
            <a:endParaRPr lang="en-US" altLang="zh-CN">
              <a:latin typeface="Times New Roman" panose="02020603050405020304" pitchFamily="18" charset="0"/>
              <a:cs typeface="Times New Roman" panose="02020603050405020304" pitchFamily="18" charset="0"/>
            </a:endParaRPr>
          </a:p>
        </p:txBody>
      </p:sp>
      <p:pic>
        <p:nvPicPr>
          <p:cNvPr id="15" name="图片 14"/>
          <p:cNvPicPr>
            <a:picLocks noChangeAspect="1"/>
          </p:cNvPicPr>
          <p:nvPr/>
        </p:nvPicPr>
        <p:blipFill>
          <a:blip r:embed="rId3"/>
          <a:stretch>
            <a:fillRect/>
          </a:stretch>
        </p:blipFill>
        <p:spPr>
          <a:xfrm>
            <a:off x="3648075" y="4149090"/>
            <a:ext cx="4725670" cy="741045"/>
          </a:xfrm>
          <a:prstGeom prst="rect">
            <a:avLst/>
          </a:prstGeom>
        </p:spPr>
      </p:pic>
      <p:pic>
        <p:nvPicPr>
          <p:cNvPr id="16" name="图片 15"/>
          <p:cNvPicPr>
            <a:picLocks noChangeAspect="1"/>
          </p:cNvPicPr>
          <p:nvPr/>
        </p:nvPicPr>
        <p:blipFill>
          <a:blip r:embed="rId4"/>
          <a:stretch>
            <a:fillRect/>
          </a:stretch>
        </p:blipFill>
        <p:spPr>
          <a:xfrm>
            <a:off x="3359785" y="5085080"/>
            <a:ext cx="5361305" cy="806450"/>
          </a:xfrm>
          <a:prstGeom prst="rect">
            <a:avLst/>
          </a:prstGeom>
        </p:spPr>
      </p:pic>
      <p:sp>
        <p:nvSpPr>
          <p:cNvPr id="22" name="文本框 21"/>
          <p:cNvSpPr txBox="1"/>
          <p:nvPr/>
        </p:nvSpPr>
        <p:spPr>
          <a:xfrm>
            <a:off x="10600690" y="4335145"/>
            <a:ext cx="556260" cy="368300"/>
          </a:xfrm>
          <a:prstGeom prst="rect">
            <a:avLst/>
          </a:prstGeom>
          <a:noFill/>
        </p:spPr>
        <p:txBody>
          <a:bodyPr wrap="square" rtlCol="0">
            <a:spAutoFit/>
          </a:bodyPr>
          <a:p>
            <a:pPr algn="ctr"/>
            <a:r>
              <a:rPr lang="en-US" altLang="zh-CN">
                <a:latin typeface="Times New Roman" panose="02020603050405020304" pitchFamily="18" charset="0"/>
                <a:cs typeface="Times New Roman" panose="02020603050405020304" pitchFamily="18" charset="0"/>
              </a:rPr>
              <a:t>(6)</a:t>
            </a:r>
            <a:endParaRPr lang="en-US" altLang="zh-CN">
              <a:latin typeface="Times New Roman" panose="02020603050405020304" pitchFamily="18" charset="0"/>
              <a:cs typeface="Times New Roman" panose="02020603050405020304" pitchFamily="18" charset="0"/>
            </a:endParaRPr>
          </a:p>
        </p:txBody>
      </p:sp>
      <p:sp>
        <p:nvSpPr>
          <p:cNvPr id="24" name="文本框 23"/>
          <p:cNvSpPr txBox="1"/>
          <p:nvPr/>
        </p:nvSpPr>
        <p:spPr>
          <a:xfrm>
            <a:off x="10631805" y="5457825"/>
            <a:ext cx="556260" cy="368300"/>
          </a:xfrm>
          <a:prstGeom prst="rect">
            <a:avLst/>
          </a:prstGeom>
          <a:noFill/>
        </p:spPr>
        <p:txBody>
          <a:bodyPr wrap="square" rtlCol="0">
            <a:spAutoFit/>
          </a:bodyPr>
          <a:p>
            <a:pPr algn="ctr"/>
            <a:r>
              <a:rPr lang="en-US" altLang="zh-CN">
                <a:latin typeface="Times New Roman" panose="02020603050405020304" pitchFamily="18" charset="0"/>
                <a:cs typeface="Times New Roman" panose="02020603050405020304" pitchFamily="18" charset="0"/>
              </a:rPr>
              <a:t>(7)</a:t>
            </a:r>
            <a:endParaRPr lang="en-US" altLang="zh-CN">
              <a:latin typeface="Times New Roman" panose="02020603050405020304" pitchFamily="18" charset="0"/>
              <a:cs typeface="Times New Roman" panose="02020603050405020304" pitchFamily="18" charset="0"/>
            </a:endParaRPr>
          </a:p>
        </p:txBody>
      </p:sp>
    </p:spTree>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2135561" y="2650330"/>
            <a:ext cx="2054225" cy="2002806"/>
            <a:chOff x="800100" y="2426638"/>
            <a:chExt cx="2054225" cy="2002806"/>
          </a:xfrm>
        </p:grpSpPr>
        <p:grpSp>
          <p:nvGrpSpPr>
            <p:cNvPr id="27" name="组合 18"/>
            <p:cNvGrpSpPr/>
            <p:nvPr/>
          </p:nvGrpSpPr>
          <p:grpSpPr bwMode="auto">
            <a:xfrm>
              <a:off x="1073997" y="2426638"/>
              <a:ext cx="1505450" cy="1479472"/>
              <a:chOff x="1709739" y="2636838"/>
              <a:chExt cx="1590160" cy="1584325"/>
            </a:xfrm>
            <a:solidFill>
              <a:srgbClr val="044875"/>
            </a:solidFill>
          </p:grpSpPr>
          <p:sp>
            <p:nvSpPr>
              <p:cNvPr id="35" name="Freeform 6"/>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37" name="Freeform 7"/>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38" name="Freeform 8"/>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39" name="Freeform 9"/>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40" name="Freeform 10"/>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41" name="Freeform 11"/>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42" name="Freeform 12"/>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43" name="Freeform 13"/>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44" name="Freeform 14"/>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grpSp>
        <p:sp>
          <p:nvSpPr>
            <p:cNvPr id="31" name="文本框 30"/>
            <p:cNvSpPr txBox="1"/>
            <p:nvPr/>
          </p:nvSpPr>
          <p:spPr bwMode="auto">
            <a:xfrm>
              <a:off x="800100" y="3906110"/>
              <a:ext cx="2054225" cy="523334"/>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Contents</a:t>
              </a:r>
              <a:endPar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grpSp>
      <p:grpSp>
        <p:nvGrpSpPr>
          <p:cNvPr id="19" name="组合 18"/>
          <p:cNvGrpSpPr/>
          <p:nvPr/>
        </p:nvGrpSpPr>
        <p:grpSpPr>
          <a:xfrm>
            <a:off x="4611497" y="2225628"/>
            <a:ext cx="5370513" cy="534987"/>
            <a:chOff x="3281952" y="1484784"/>
            <a:chExt cx="5370513" cy="534987"/>
          </a:xfrm>
        </p:grpSpPr>
        <p:grpSp>
          <p:nvGrpSpPr>
            <p:cNvPr id="14" name="组合 13"/>
            <p:cNvGrpSpPr/>
            <p:nvPr/>
          </p:nvGrpSpPr>
          <p:grpSpPr>
            <a:xfrm>
              <a:off x="3943940" y="1484784"/>
              <a:ext cx="4708525" cy="534987"/>
              <a:chOff x="3943940" y="1626760"/>
              <a:chExt cx="4708525" cy="534987"/>
            </a:xfrm>
          </p:grpSpPr>
          <p:sp>
            <p:nvSpPr>
              <p:cNvPr id="49" name="Freeform 74"/>
              <p:cNvSpPr>
                <a:spLocks noEditPoints="1"/>
              </p:cNvSpPr>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chemeClr val="bg1">
                  <a:lumMod val="50000"/>
                </a:schemeClr>
              </a:solidFill>
              <a:ln>
                <a:noFill/>
              </a:ln>
            </p:spPr>
            <p:txBody>
              <a:bodyPr/>
              <a:lstStyle/>
              <a:p>
                <a:pPr>
                  <a:defRPr/>
                </a:pPr>
                <a:endParaRPr lang="zh-CN" altLang="en-US" b="1">
                  <a:solidFill>
                    <a:schemeClr val="bg2">
                      <a:lumMod val="90000"/>
                    </a:schemeClr>
                  </a:solidFill>
                  <a:latin typeface="Times New Roman" panose="02020603050405020304" pitchFamily="18" charset="0"/>
                  <a:cs typeface="Times New Roman" panose="02020603050405020304" pitchFamily="18" charset="0"/>
                </a:endParaRPr>
              </a:p>
            </p:txBody>
          </p:sp>
          <p:sp>
            <p:nvSpPr>
              <p:cNvPr id="50" name="文本框 20"/>
              <p:cNvSpPr txBox="1">
                <a:spLocks noChangeArrowheads="1"/>
              </p:cNvSpPr>
              <p:nvPr/>
            </p:nvSpPr>
            <p:spPr bwMode="auto">
              <a:xfrm>
                <a:off x="4599577" y="1648846"/>
                <a:ext cx="3989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cs typeface="Times New Roman" panose="02020603050405020304" pitchFamily="18" charset="0"/>
                  </a:rPr>
                  <a:t>Problem Description</a:t>
                </a:r>
                <a:endParaRPr lang="en-US" altLang="zh-CN" sz="2400" b="1" dirty="0">
                  <a:solidFill>
                    <a:schemeClr val="bg2">
                      <a:lumMod val="90000"/>
                    </a:schemeClr>
                  </a:solidFill>
                  <a:latin typeface="Times New Roman" panose="02020603050405020304" pitchFamily="18" charset="0"/>
                  <a:ea typeface="微软雅黑" panose="020B0503020204020204" charset="-122"/>
                  <a:cs typeface="Times New Roman" panose="02020603050405020304" pitchFamily="18" charset="0"/>
                </a:endParaRPr>
              </a:p>
            </p:txBody>
          </p:sp>
          <p:sp>
            <p:nvSpPr>
              <p:cNvPr id="51" name="矩形 50"/>
              <p:cNvSpPr/>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lumMod val="90000"/>
                    </a:schemeClr>
                  </a:solidFill>
                  <a:latin typeface="Times New Roman" panose="02020603050405020304" pitchFamily="18" charset="0"/>
                  <a:cs typeface="Times New Roman" panose="02020603050405020304" pitchFamily="18" charset="0"/>
                </a:endParaRPr>
              </a:p>
            </p:txBody>
          </p:sp>
          <p:cxnSp>
            <p:nvCxnSpPr>
              <p:cNvPr id="52" name="直接连接符 51"/>
              <p:cNvCxnSpPr/>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10" name="组合 9"/>
            <p:cNvGrpSpPr/>
            <p:nvPr/>
          </p:nvGrpSpPr>
          <p:grpSpPr>
            <a:xfrm>
              <a:off x="3281952" y="1484784"/>
              <a:ext cx="689642" cy="534987"/>
              <a:chOff x="3281952" y="1626760"/>
              <a:chExt cx="689642" cy="534987"/>
            </a:xfrm>
          </p:grpSpPr>
          <p:sp>
            <p:nvSpPr>
              <p:cNvPr id="53" name="矩形 52"/>
              <p:cNvSpPr/>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lumMod val="90000"/>
                    </a:schemeClr>
                  </a:solidFill>
                  <a:latin typeface="Times New Roman" panose="02020603050405020304" pitchFamily="18" charset="0"/>
                  <a:cs typeface="Times New Roman" panose="02020603050405020304" pitchFamily="18" charset="0"/>
                </a:endParaRPr>
              </a:p>
            </p:txBody>
          </p:sp>
          <p:sp>
            <p:nvSpPr>
              <p:cNvPr id="54" name="文本框 18"/>
              <p:cNvSpPr txBox="1">
                <a:spLocks noChangeArrowheads="1"/>
              </p:cNvSpPr>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Times New Roman" panose="02020603050405020304" pitchFamily="18" charset="0"/>
                    <a:cs typeface="Times New Roman" panose="02020603050405020304" pitchFamily="18" charset="0"/>
                  </a:rPr>
                  <a:t>01</a:t>
                </a:r>
                <a:endParaRPr lang="en-US" altLang="zh-CN" sz="2700" dirty="0">
                  <a:solidFill>
                    <a:schemeClr val="bg2">
                      <a:lumMod val="90000"/>
                    </a:schemeClr>
                  </a:solidFill>
                  <a:latin typeface="Times New Roman" panose="02020603050405020304" pitchFamily="18" charset="0"/>
                  <a:cs typeface="Times New Roman" panose="02020603050405020304" pitchFamily="18" charset="0"/>
                </a:endParaRPr>
              </a:p>
            </p:txBody>
          </p:sp>
        </p:grpSp>
      </p:grpSp>
      <p:grpSp>
        <p:nvGrpSpPr>
          <p:cNvPr id="22" name="组合 21"/>
          <p:cNvGrpSpPr/>
          <p:nvPr/>
        </p:nvGrpSpPr>
        <p:grpSpPr>
          <a:xfrm>
            <a:off x="4591349" y="3866346"/>
            <a:ext cx="5372100" cy="534987"/>
            <a:chOff x="3261805" y="3188752"/>
            <a:chExt cx="5372100" cy="534987"/>
          </a:xfrm>
        </p:grpSpPr>
        <p:grpSp>
          <p:nvGrpSpPr>
            <p:cNvPr id="12" name="组合 11"/>
            <p:cNvGrpSpPr/>
            <p:nvPr/>
          </p:nvGrpSpPr>
          <p:grpSpPr>
            <a:xfrm>
              <a:off x="3261805" y="3188752"/>
              <a:ext cx="689593" cy="534987"/>
              <a:chOff x="3261805" y="3188752"/>
              <a:chExt cx="689593" cy="534987"/>
            </a:xfrm>
          </p:grpSpPr>
          <p:sp>
            <p:nvSpPr>
              <p:cNvPr id="61" name="矩形 60"/>
              <p:cNvSpPr/>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lumMod val="90000"/>
                    </a:schemeClr>
                  </a:solidFill>
                  <a:latin typeface="Times New Roman" panose="02020603050405020304" pitchFamily="18" charset="0"/>
                  <a:cs typeface="Times New Roman" panose="02020603050405020304" pitchFamily="18" charset="0"/>
                </a:endParaRPr>
              </a:p>
            </p:txBody>
          </p:sp>
          <p:sp>
            <p:nvSpPr>
              <p:cNvPr id="62" name="文本框 86"/>
              <p:cNvSpPr txBox="1">
                <a:spLocks noChangeArrowheads="1"/>
              </p:cNvSpPr>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044875"/>
                    </a:solidFill>
                    <a:latin typeface="Times New Roman" panose="02020603050405020304" pitchFamily="18" charset="0"/>
                    <a:cs typeface="Times New Roman" panose="02020603050405020304" pitchFamily="18" charset="0"/>
                  </a:rPr>
                  <a:t>03</a:t>
                </a:r>
                <a:endParaRPr lang="en-US" altLang="zh-CN" sz="2700" dirty="0">
                  <a:solidFill>
                    <a:srgbClr val="044875"/>
                  </a:solidFill>
                  <a:latin typeface="Times New Roman" panose="02020603050405020304" pitchFamily="18" charset="0"/>
                  <a:cs typeface="Times New Roman" panose="02020603050405020304" pitchFamily="18" charset="0"/>
                </a:endParaRPr>
              </a:p>
            </p:txBody>
          </p:sp>
        </p:grpSp>
        <p:grpSp>
          <p:nvGrpSpPr>
            <p:cNvPr id="16" name="组合 15"/>
            <p:cNvGrpSpPr/>
            <p:nvPr/>
          </p:nvGrpSpPr>
          <p:grpSpPr>
            <a:xfrm>
              <a:off x="3923792" y="3188752"/>
              <a:ext cx="4710113" cy="534987"/>
              <a:chOff x="3923792" y="3188752"/>
              <a:chExt cx="4710113" cy="534987"/>
            </a:xfrm>
          </p:grpSpPr>
          <p:sp>
            <p:nvSpPr>
              <p:cNvPr id="57" name="矩形 56"/>
              <p:cNvSpPr/>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lumMod val="90000"/>
                    </a:schemeClr>
                  </a:solidFill>
                  <a:latin typeface="Times New Roman" panose="02020603050405020304" pitchFamily="18" charset="0"/>
                  <a:cs typeface="Times New Roman" panose="02020603050405020304" pitchFamily="18" charset="0"/>
                </a:endParaRPr>
              </a:p>
            </p:txBody>
          </p:sp>
          <p:cxnSp>
            <p:nvCxnSpPr>
              <p:cNvPr id="58" name="直接连接符 57"/>
              <p:cNvCxnSpPr/>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grpSp>
        <p:nvGrpSpPr>
          <p:cNvPr id="23" name="组合 22"/>
          <p:cNvGrpSpPr/>
          <p:nvPr/>
        </p:nvGrpSpPr>
        <p:grpSpPr>
          <a:xfrm>
            <a:off x="4591349" y="4686705"/>
            <a:ext cx="5372100" cy="534987"/>
            <a:chOff x="3261805" y="4046141"/>
            <a:chExt cx="5372100" cy="534987"/>
          </a:xfrm>
        </p:grpSpPr>
        <p:grpSp>
          <p:nvGrpSpPr>
            <p:cNvPr id="13" name="组合 12"/>
            <p:cNvGrpSpPr/>
            <p:nvPr/>
          </p:nvGrpSpPr>
          <p:grpSpPr>
            <a:xfrm>
              <a:off x="3261805" y="4046141"/>
              <a:ext cx="689447" cy="534987"/>
              <a:chOff x="3261805" y="3969748"/>
              <a:chExt cx="689447" cy="534987"/>
            </a:xfrm>
          </p:grpSpPr>
          <p:sp>
            <p:nvSpPr>
              <p:cNvPr id="89" name="矩形 88"/>
              <p:cNvSpPr/>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Times New Roman" panose="02020603050405020304" pitchFamily="18" charset="0"/>
                  <a:cs typeface="Times New Roman" panose="02020603050405020304" pitchFamily="18" charset="0"/>
                </a:endParaRPr>
              </a:p>
            </p:txBody>
          </p:sp>
          <p:sp>
            <p:nvSpPr>
              <p:cNvPr id="90" name="文本框 131"/>
              <p:cNvSpPr txBox="1">
                <a:spLocks noChangeArrowheads="1"/>
              </p:cNvSpPr>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D0CECE"/>
                    </a:solidFill>
                    <a:latin typeface="Times New Roman" panose="02020603050405020304" pitchFamily="18" charset="0"/>
                    <a:cs typeface="Times New Roman" panose="02020603050405020304" pitchFamily="18" charset="0"/>
                  </a:rPr>
                  <a:t>04</a:t>
                </a:r>
                <a:endParaRPr lang="en-US" altLang="zh-CN" sz="2700" dirty="0">
                  <a:solidFill>
                    <a:srgbClr val="D0CECE"/>
                  </a:solidFill>
                  <a:latin typeface="Times New Roman" panose="02020603050405020304" pitchFamily="18" charset="0"/>
                  <a:cs typeface="Times New Roman" panose="02020603050405020304" pitchFamily="18" charset="0"/>
                </a:endParaRPr>
              </a:p>
            </p:txBody>
          </p:sp>
        </p:grpSp>
        <p:grpSp>
          <p:nvGrpSpPr>
            <p:cNvPr id="17" name="组合 16"/>
            <p:cNvGrpSpPr/>
            <p:nvPr/>
          </p:nvGrpSpPr>
          <p:grpSpPr>
            <a:xfrm>
              <a:off x="3923792" y="4046141"/>
              <a:ext cx="4710113" cy="534987"/>
              <a:chOff x="3923792" y="3969748"/>
              <a:chExt cx="4710113" cy="534987"/>
            </a:xfrm>
          </p:grpSpPr>
          <p:sp>
            <p:nvSpPr>
              <p:cNvPr id="64" name="文本框 126"/>
              <p:cNvSpPr txBox="1">
                <a:spLocks noChangeArrowheads="1"/>
              </p:cNvSpPr>
              <p:nvPr/>
            </p:nvSpPr>
            <p:spPr bwMode="auto">
              <a:xfrm>
                <a:off x="4571492" y="4002700"/>
                <a:ext cx="40417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cs typeface="Times New Roman" panose="02020603050405020304" pitchFamily="18" charset="0"/>
                  </a:rPr>
                  <a:t>Conclusion</a:t>
                </a:r>
                <a:endParaRPr lang="en-US" altLang="zh-CN" sz="2400" b="1" dirty="0">
                  <a:solidFill>
                    <a:schemeClr val="bg2">
                      <a:lumMod val="90000"/>
                    </a:schemeClr>
                  </a:solidFill>
                  <a:latin typeface="Times New Roman" panose="02020603050405020304" pitchFamily="18" charset="0"/>
                  <a:ea typeface="微软雅黑" panose="020B0503020204020204" charset="-122"/>
                  <a:cs typeface="Times New Roman" panose="02020603050405020304" pitchFamily="18" charset="0"/>
                </a:endParaRPr>
              </a:p>
            </p:txBody>
          </p:sp>
          <p:sp>
            <p:nvSpPr>
              <p:cNvPr id="65" name="矩形 64"/>
              <p:cNvSpPr/>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latin typeface="Times New Roman" panose="02020603050405020304" pitchFamily="18" charset="0"/>
                  <a:cs typeface="Times New Roman" panose="02020603050405020304" pitchFamily="18" charset="0"/>
                </a:endParaRPr>
              </a:p>
            </p:txBody>
          </p:sp>
          <p:cxnSp>
            <p:nvCxnSpPr>
              <p:cNvPr id="86" name="直接连接符 85"/>
              <p:cNvCxnSpPr/>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grpSp>
        <p:nvGrpSpPr>
          <p:cNvPr id="20" name="组合 19"/>
          <p:cNvGrpSpPr/>
          <p:nvPr/>
        </p:nvGrpSpPr>
        <p:grpSpPr>
          <a:xfrm>
            <a:off x="4605401" y="3045987"/>
            <a:ext cx="5370513" cy="534987"/>
            <a:chOff x="3275856" y="2348880"/>
            <a:chExt cx="5370513" cy="534987"/>
          </a:xfrm>
        </p:grpSpPr>
        <p:grpSp>
          <p:nvGrpSpPr>
            <p:cNvPr id="11" name="组合 10"/>
            <p:cNvGrpSpPr/>
            <p:nvPr/>
          </p:nvGrpSpPr>
          <p:grpSpPr>
            <a:xfrm>
              <a:off x="3275856" y="2348880"/>
              <a:ext cx="689474" cy="534987"/>
              <a:chOff x="3275856" y="2407756"/>
              <a:chExt cx="689474" cy="534987"/>
            </a:xfrm>
          </p:grpSpPr>
          <p:sp>
            <p:nvSpPr>
              <p:cNvPr id="97" name="矩形 96"/>
              <p:cNvSpPr/>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lumMod val="90000"/>
                    </a:schemeClr>
                  </a:solidFill>
                  <a:latin typeface="Times New Roman" panose="02020603050405020304" pitchFamily="18" charset="0"/>
                  <a:cs typeface="Times New Roman" panose="02020603050405020304" pitchFamily="18" charset="0"/>
                </a:endParaRPr>
              </a:p>
            </p:txBody>
          </p:sp>
          <p:sp>
            <p:nvSpPr>
              <p:cNvPr id="98" name="文本框 78"/>
              <p:cNvSpPr txBox="1">
                <a:spLocks noChangeArrowheads="1"/>
              </p:cNvSpPr>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Times New Roman" panose="02020603050405020304" pitchFamily="18" charset="0"/>
                    <a:cs typeface="Times New Roman" panose="02020603050405020304" pitchFamily="18" charset="0"/>
                  </a:rPr>
                  <a:t>02</a:t>
                </a:r>
                <a:endParaRPr lang="en-US" altLang="zh-CN" sz="2700" dirty="0">
                  <a:solidFill>
                    <a:schemeClr val="bg2">
                      <a:lumMod val="90000"/>
                    </a:schemeClr>
                  </a:solidFill>
                  <a:latin typeface="Times New Roman" panose="02020603050405020304" pitchFamily="18" charset="0"/>
                  <a:cs typeface="Times New Roman" panose="02020603050405020304" pitchFamily="18" charset="0"/>
                </a:endParaRPr>
              </a:p>
            </p:txBody>
          </p:sp>
        </p:grpSp>
        <p:grpSp>
          <p:nvGrpSpPr>
            <p:cNvPr id="15" name="组合 14"/>
            <p:cNvGrpSpPr/>
            <p:nvPr/>
          </p:nvGrpSpPr>
          <p:grpSpPr>
            <a:xfrm>
              <a:off x="3937844" y="2348880"/>
              <a:ext cx="4708525" cy="534987"/>
              <a:chOff x="3937844" y="2407756"/>
              <a:chExt cx="4708525" cy="534987"/>
            </a:xfrm>
          </p:grpSpPr>
          <p:sp>
            <p:nvSpPr>
              <p:cNvPr id="92" name="文本框 73"/>
              <p:cNvSpPr txBox="1">
                <a:spLocks noChangeArrowheads="1"/>
              </p:cNvSpPr>
              <p:nvPr/>
            </p:nvSpPr>
            <p:spPr bwMode="auto">
              <a:xfrm>
                <a:off x="5326034" y="2449079"/>
                <a:ext cx="249971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cs typeface="Times New Roman" panose="02020603050405020304" pitchFamily="18" charset="0"/>
                  </a:rPr>
                  <a:t>Method Design</a:t>
                </a:r>
                <a:endParaRPr lang="en-US" altLang="zh-CN" sz="2400" b="1" dirty="0">
                  <a:solidFill>
                    <a:schemeClr val="bg2">
                      <a:lumMod val="90000"/>
                    </a:schemeClr>
                  </a:solidFill>
                  <a:latin typeface="Times New Roman" panose="02020603050405020304" pitchFamily="18" charset="0"/>
                  <a:ea typeface="微软雅黑" panose="020B0503020204020204" charset="-122"/>
                  <a:cs typeface="Times New Roman" panose="02020603050405020304" pitchFamily="18" charset="0"/>
                </a:endParaRPr>
              </a:p>
            </p:txBody>
          </p:sp>
          <p:sp>
            <p:nvSpPr>
              <p:cNvPr id="93" name="矩形 92"/>
              <p:cNvSpPr/>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lumMod val="90000"/>
                    </a:schemeClr>
                  </a:solidFill>
                  <a:latin typeface="Times New Roman" panose="02020603050405020304" pitchFamily="18" charset="0"/>
                  <a:cs typeface="Times New Roman" panose="02020603050405020304" pitchFamily="18" charset="0"/>
                </a:endParaRPr>
              </a:p>
            </p:txBody>
          </p:sp>
          <p:cxnSp>
            <p:nvCxnSpPr>
              <p:cNvPr id="94" name="直接连接符 93"/>
              <p:cNvCxnSpPr/>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6" name="Freeform 30"/>
              <p:cNvSpPr>
                <a:spLocks noEditPoints="1"/>
              </p:cNvSpPr>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chemeClr val="bg1">
                  <a:lumMod val="50000"/>
                </a:schemeClr>
              </a:solidFill>
              <a:ln>
                <a:noFill/>
              </a:ln>
            </p:spPr>
            <p:txBody>
              <a:bodyPr/>
              <a:lstStyle/>
              <a:p>
                <a:pPr>
                  <a:defRPr/>
                </a:pPr>
                <a:endParaRPr lang="zh-CN" altLang="en-US" b="1">
                  <a:solidFill>
                    <a:schemeClr val="bg2">
                      <a:lumMod val="90000"/>
                    </a:schemeClr>
                  </a:solidFill>
                  <a:latin typeface="Times New Roman" panose="02020603050405020304" pitchFamily="18" charset="0"/>
                  <a:cs typeface="Times New Roman" panose="02020603050405020304" pitchFamily="18" charset="0"/>
                </a:endParaRPr>
              </a:p>
            </p:txBody>
          </p:sp>
        </p:grpSp>
      </p:grpSp>
      <p:sp>
        <p:nvSpPr>
          <p:cNvPr id="2" name="文本框 126"/>
          <p:cNvSpPr txBox="1">
            <a:spLocks noChangeArrowheads="1"/>
          </p:cNvSpPr>
          <p:nvPr/>
        </p:nvSpPr>
        <p:spPr bwMode="auto">
          <a:xfrm>
            <a:off x="5901037" y="3903006"/>
            <a:ext cx="40417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cs typeface="Times New Roman" panose="02020603050405020304" pitchFamily="18" charset="0"/>
              </a:rPr>
              <a:t>Experiment Results</a:t>
            </a:r>
            <a:endParaRPr lang="en-US" altLang="zh-CN" sz="2400" b="1" dirty="0">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sp>
        <p:nvSpPr>
          <p:cNvPr id="3" name="Freeform 306"/>
          <p:cNvSpPr>
            <a:spLocks noEditPoints="1"/>
          </p:cNvSpPr>
          <p:nvPr>
            <p:custDataLst>
              <p:tags r:id="rId1"/>
            </p:custDataLst>
          </p:nvPr>
        </p:nvSpPr>
        <p:spPr bwMode="auto">
          <a:xfrm>
            <a:off x="5378259" y="4739989"/>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chemeClr val="bg1">
              <a:lumMod val="50000"/>
            </a:schemeClr>
          </a:solidFill>
          <a:ln>
            <a:noFill/>
          </a:ln>
        </p:spPr>
        <p:txBody>
          <a:bodyPr/>
          <a:lstStyle/>
          <a:p>
            <a:pPr>
              <a:defRPr/>
            </a:pPr>
            <a:endParaRPr lang="zh-CN" altLang="en-US" b="1">
              <a:solidFill>
                <a:schemeClr val="bg2">
                  <a:lumMod val="90000"/>
                </a:schemeClr>
              </a:solidFill>
              <a:latin typeface="Times New Roman" panose="02020603050405020304" pitchFamily="18" charset="0"/>
              <a:cs typeface="Times New Roman" panose="02020603050405020304" pitchFamily="18" charset="0"/>
            </a:endParaRPr>
          </a:p>
        </p:txBody>
      </p:sp>
      <p:sp>
        <p:nvSpPr>
          <p:cNvPr id="4" name="Freeform 71"/>
          <p:cNvSpPr>
            <a:spLocks noEditPoints="1"/>
          </p:cNvSpPr>
          <p:nvPr>
            <p:custDataLst>
              <p:tags r:id="rId2"/>
            </p:custDataLst>
          </p:nvPr>
        </p:nvSpPr>
        <p:spPr bwMode="auto">
          <a:xfrm>
            <a:off x="5374788" y="3936800"/>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rgbClr val="044875"/>
          </a:solidFill>
          <a:ln>
            <a:noFill/>
          </a:ln>
        </p:spPr>
        <p:txBody>
          <a:bodyPr/>
          <a:lstStyle/>
          <a:p>
            <a:pPr>
              <a:defRPr/>
            </a:pPr>
            <a:endParaRPr lang="zh-CN" altLang="en-US" b="1">
              <a:solidFill>
                <a:prstClr val="black"/>
              </a:solidFill>
              <a:latin typeface="Times New Roman" panose="02020603050405020304" pitchFamily="18" charset="0"/>
              <a:cs typeface="Times New Roman" panose="02020603050405020304" pitchFamily="18" charset="0"/>
            </a:endParaRPr>
          </a:p>
        </p:txBody>
      </p:sp>
      <p:grpSp>
        <p:nvGrpSpPr>
          <p:cNvPr id="6" name="组合 5"/>
          <p:cNvGrpSpPr/>
          <p:nvPr/>
        </p:nvGrpSpPr>
        <p:grpSpPr>
          <a:xfrm>
            <a:off x="-1" y="6553200"/>
            <a:ext cx="12192001" cy="304800"/>
            <a:chOff x="0" y="6569404"/>
            <a:chExt cx="9144000" cy="288000"/>
          </a:xfrm>
        </p:grpSpPr>
        <p:sp>
          <p:nvSpPr>
            <p:cNvPr id="7" name="矩形 6"/>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8" name="矩形 7"/>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cs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9"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latin typeface="Times New Roman" panose="02020603050405020304" pitchFamily="18" charset="0"/>
                <a:cs typeface="Times New Roman" panose="02020603050405020304" pitchFamily="18" charset="0"/>
              </a:rPr>
            </a:fld>
            <a:endParaRPr lang="zh-HK" altLang="en-US" sz="1600" dirty="0" smtClean="0">
              <a:solidFill>
                <a:schemeClr val="bg1"/>
              </a:solidFill>
              <a:latin typeface="Times New Roman" panose="02020603050405020304" pitchFamily="18" charset="0"/>
              <a:cs typeface="Times New Roman" panose="02020603050405020304" pitchFamily="18" charset="0"/>
            </a:endParaRPr>
          </a:p>
        </p:txBody>
      </p:sp>
      <p:pic>
        <p:nvPicPr>
          <p:cNvPr id="21" name="图片 20"/>
          <p:cNvPicPr>
            <a:picLocks noChangeAspect="1"/>
          </p:cNvPicPr>
          <p:nvPr/>
        </p:nvPicPr>
        <p:blipFill>
          <a:blip r:embed="rId3" cstate="print">
            <a:clrChange>
              <a:clrFrom>
                <a:srgbClr val="FFFFFF"/>
              </a:clrFrom>
              <a:clrTo>
                <a:srgbClr val="FFFFFF">
                  <a:alpha val="0"/>
                </a:srgbClr>
              </a:clrTo>
            </a:clrChange>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spTree>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custDataLst>
              <p:tags r:id="rId1"/>
            </p:custDataLst>
          </p:nvPr>
        </p:nvSpPr>
        <p:spPr>
          <a:xfrm>
            <a:off x="0" y="1"/>
            <a:ext cx="1219200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custDataLst>
              <p:tags r:id="rId2"/>
            </p:custDataLst>
          </p:nvPr>
        </p:nvSpPr>
        <p:spPr>
          <a:xfrm>
            <a:off x="0" y="66874"/>
            <a:ext cx="4914152"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Experiment Results</a:t>
            </a:r>
            <a:endPar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endParaRPr>
          </a:p>
        </p:txBody>
      </p:sp>
      <p:grpSp>
        <p:nvGrpSpPr>
          <p:cNvPr id="29" name="组合 28"/>
          <p:cNvGrpSpPr/>
          <p:nvPr/>
        </p:nvGrpSpPr>
        <p:grpSpPr>
          <a:xfrm>
            <a:off x="-1" y="6553200"/>
            <a:ext cx="12192001" cy="304800"/>
            <a:chOff x="0" y="6569404"/>
            <a:chExt cx="9144000" cy="288000"/>
          </a:xfrm>
        </p:grpSpPr>
        <p:sp>
          <p:nvSpPr>
            <p:cNvPr id="31" name="矩形 30"/>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32" name="矩形 31"/>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cs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33"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latin typeface="Times New Roman" panose="02020603050405020304" pitchFamily="18" charset="0"/>
                <a:cs typeface="Times New Roman" panose="02020603050405020304" pitchFamily="18" charset="0"/>
              </a:rPr>
            </a:fld>
            <a:endParaRPr lang="zh-HK" altLang="en-US" sz="1600" dirty="0" smtClean="0">
              <a:solidFill>
                <a:schemeClr val="bg1"/>
              </a:solidFill>
              <a:latin typeface="Times New Roman" panose="02020603050405020304" pitchFamily="18" charset="0"/>
              <a:cs typeface="Times New Roman" panose="02020603050405020304" pitchFamily="18" charset="0"/>
            </a:endParaRPr>
          </a:p>
        </p:txBody>
      </p:sp>
      <p:pic>
        <p:nvPicPr>
          <p:cNvPr id="3" name="图片 2"/>
          <p:cNvPicPr>
            <a:picLocks noChangeAspect="1"/>
          </p:cNvPicPr>
          <p:nvPr/>
        </p:nvPicPr>
        <p:blipFill>
          <a:blip r:embed="rId3"/>
          <a:stretch>
            <a:fillRect/>
          </a:stretch>
        </p:blipFill>
        <p:spPr>
          <a:xfrm>
            <a:off x="2855595" y="1629410"/>
            <a:ext cx="6314440" cy="3724910"/>
          </a:xfrm>
          <a:prstGeom prst="rect">
            <a:avLst/>
          </a:prstGeom>
        </p:spPr>
      </p:pic>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图片 20"/>
          <p:cNvPicPr>
            <a:picLocks noChangeAspect="1"/>
          </p:cNvPicPr>
          <p:nvPr/>
        </p:nvPicPr>
        <p:blipFill>
          <a:blip r:embed="rId1" cstate="print">
            <a:clrChange>
              <a:clrFrom>
                <a:srgbClr val="FFFFFF"/>
              </a:clrFrom>
              <a:clrTo>
                <a:srgbClr val="FFFFFF">
                  <a:alpha val="0"/>
                </a:srgbClr>
              </a:clrTo>
            </a:clrChange>
            <a:extLst>
              <a:ext uri="{BEBA8EAE-BF5A-486C-A8C5-ECC9F3942E4B}">
                <a14:imgProps xmlns:a14="http://schemas.microsoft.com/office/drawing/2010/main">
                  <a14:imgLayer r:embed="rId2">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grpSp>
        <p:nvGrpSpPr>
          <p:cNvPr id="4" name="组合 3"/>
          <p:cNvGrpSpPr/>
          <p:nvPr/>
        </p:nvGrpSpPr>
        <p:grpSpPr>
          <a:xfrm>
            <a:off x="-23999" y="1960245"/>
            <a:ext cx="12239891" cy="2045019"/>
            <a:chOff x="1522095" y="1960245"/>
            <a:chExt cx="9147810" cy="2045019"/>
          </a:xfrm>
        </p:grpSpPr>
        <p:sp>
          <p:nvSpPr>
            <p:cNvPr id="8" name="矩形 7"/>
            <p:cNvSpPr/>
            <p:nvPr/>
          </p:nvSpPr>
          <p:spPr>
            <a:xfrm>
              <a:off x="1522095" y="1960245"/>
              <a:ext cx="9147810" cy="2045019"/>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9" name="文本框 8"/>
            <p:cNvSpPr txBox="1"/>
            <p:nvPr/>
          </p:nvSpPr>
          <p:spPr>
            <a:xfrm>
              <a:off x="2725780" y="1960245"/>
              <a:ext cx="6740520" cy="1383665"/>
            </a:xfrm>
            <a:prstGeom prst="rect">
              <a:avLst/>
            </a:prstGeom>
            <a:noFill/>
          </p:spPr>
          <p:txBody>
            <a:bodyPr wrap="square" rtlCol="0" anchor="ctr">
              <a:spAutoFit/>
            </a:bodyPr>
            <a:lstStyle/>
            <a:p>
              <a:pPr algn="ctr">
                <a:lnSpc>
                  <a:spcPct val="150000"/>
                </a:lnSpc>
              </a:pPr>
              <a:r>
                <a:rPr lang="en-US" altLang="zh-CN" sz="2800" b="1" dirty="0">
                  <a:solidFill>
                    <a:schemeClr val="bg1"/>
                  </a:solidFill>
                  <a:latin typeface="Times New Roman" panose="02020603050405020304" pitchFamily="18" charset="0"/>
                  <a:ea typeface="微软雅黑" panose="020B0503020204020204" charset="-122"/>
                  <a:cs typeface="Times New Roman" panose="02020603050405020304" pitchFamily="18" charset="0"/>
                </a:rPr>
                <a:t>QFuture: Learning Future Expectation Cognition in Multiagent Reinforcement Learning</a:t>
              </a:r>
              <a:endParaRPr lang="en-US" altLang="zh-CN" sz="2800" b="1" dirty="0">
                <a:solidFill>
                  <a:schemeClr val="bg1"/>
                </a:solidFill>
                <a:latin typeface="Times New Roman" panose="02020603050405020304" pitchFamily="18" charset="0"/>
                <a:ea typeface="微软雅黑" panose="020B0503020204020204" charset="-122"/>
                <a:cs typeface="Times New Roman" panose="02020603050405020304" pitchFamily="18" charset="0"/>
              </a:endParaRPr>
            </a:p>
          </p:txBody>
        </p:sp>
        <p:sp>
          <p:nvSpPr>
            <p:cNvPr id="3" name="文本框 2"/>
            <p:cNvSpPr txBox="1"/>
            <p:nvPr/>
          </p:nvSpPr>
          <p:spPr>
            <a:xfrm>
              <a:off x="1683454" y="3629660"/>
              <a:ext cx="8074576" cy="337185"/>
            </a:xfrm>
            <a:prstGeom prst="rect">
              <a:avLst/>
            </a:prstGeom>
            <a:noFill/>
          </p:spPr>
          <p:txBody>
            <a:bodyPr wrap="square" rtlCol="0">
              <a:spAutoFit/>
            </a:bodyPr>
            <a:lstStyle/>
            <a:p>
              <a:r>
                <a:rPr lang="en-US" altLang="zh-CN" sz="1600" dirty="0">
                  <a:solidFill>
                    <a:schemeClr val="bg1"/>
                  </a:solidFill>
                  <a:latin typeface="Times New Roman" panose="02020603050405020304" pitchFamily="18" charset="0"/>
                  <a:cs typeface="Times New Roman" panose="02020603050405020304" pitchFamily="18" charset="0"/>
                </a:rPr>
                <a:t>Boyin Liu , Zhiqiang Pu , Member, IEEE, Yi Pan , Jianqiang Yi , Senior Member, IEEE, Min Chen , and Shijie Wang</a:t>
              </a:r>
              <a:endParaRPr lang="en-US" altLang="zh-CN" sz="1600" dirty="0">
                <a:solidFill>
                  <a:schemeClr val="bg1"/>
                </a:solidFill>
                <a:latin typeface="Times New Roman" panose="02020603050405020304" pitchFamily="18" charset="0"/>
                <a:cs typeface="Times New Roman" panose="02020603050405020304" pitchFamily="18" charset="0"/>
              </a:endParaRPr>
            </a:p>
          </p:txBody>
        </p:sp>
      </p:grpSp>
      <p:sp>
        <p:nvSpPr>
          <p:cNvPr id="5" name="文本框 4"/>
          <p:cNvSpPr txBox="1"/>
          <p:nvPr/>
        </p:nvSpPr>
        <p:spPr>
          <a:xfrm>
            <a:off x="387985" y="4549775"/>
            <a:ext cx="11214735" cy="368300"/>
          </a:xfrm>
          <a:prstGeom prst="rect">
            <a:avLst/>
          </a:prstGeom>
          <a:noFill/>
        </p:spPr>
        <p:txBody>
          <a:bodyPr wrap="square" rtlCol="0">
            <a:spAutoFit/>
          </a:bodyPr>
          <a:lstStyle/>
          <a:p>
            <a:r>
              <a:rPr lang="en-US" altLang="zh-CN" b="1" dirty="0">
                <a:latin typeface="Times New Roman" panose="02020603050405020304" pitchFamily="18" charset="0"/>
                <a:cs typeface="Times New Roman" panose="02020603050405020304" pitchFamily="18" charset="0"/>
              </a:rPr>
              <a:t>Publish Journal/Conference:</a:t>
            </a:r>
            <a:r>
              <a:rPr lang="en-US" altLang="zh-CN" dirty="0">
                <a:latin typeface="Times New Roman" panose="02020603050405020304" pitchFamily="18" charset="0"/>
                <a:cs typeface="Times New Roman" panose="02020603050405020304" pitchFamily="18" charset="0"/>
              </a:rPr>
              <a:t> IEEE Transactions on Cognitive and Developmental Systems (TCDS 2024)</a:t>
            </a:r>
            <a:endParaRPr lang="en-US" altLang="zh-CN" dirty="0">
              <a:latin typeface="Times New Roman" panose="02020603050405020304" pitchFamily="18" charset="0"/>
              <a:cs typeface="Times New Roman" panose="02020603050405020304" pitchFamily="18" charset="0"/>
            </a:endParaRPr>
          </a:p>
        </p:txBody>
      </p:sp>
      <p:sp>
        <p:nvSpPr>
          <p:cNvPr id="2" name="文本框 1"/>
          <p:cNvSpPr txBox="1"/>
          <p:nvPr/>
        </p:nvSpPr>
        <p:spPr bwMode="auto">
          <a:xfrm>
            <a:off x="351876" y="165152"/>
            <a:ext cx="2054225" cy="646331"/>
          </a:xfrm>
          <a:prstGeom prst="rect">
            <a:avLst/>
          </a:prstGeom>
          <a:noFill/>
        </p:spPr>
        <p:txBody>
          <a:bodyPr>
            <a:spAutoFit/>
          </a:bodyPr>
          <a:lstStyle/>
          <a:p>
            <a:pPr algn="ctr" fontAlgn="auto"/>
            <a:r>
              <a:rPr lang="en-US" altLang="zh-CN" sz="36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Paper 1</a:t>
            </a:r>
            <a:endParaRPr lang="en-US" altLang="zh-CN" sz="3600" b="1" noProof="1">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grpSp>
        <p:nvGrpSpPr>
          <p:cNvPr id="16" name="组合 15"/>
          <p:cNvGrpSpPr/>
          <p:nvPr/>
        </p:nvGrpSpPr>
        <p:grpSpPr>
          <a:xfrm>
            <a:off x="-1" y="6553200"/>
            <a:ext cx="12192001" cy="304800"/>
            <a:chOff x="0" y="6569404"/>
            <a:chExt cx="9144000" cy="288000"/>
          </a:xfrm>
        </p:grpSpPr>
        <p:sp>
          <p:nvSpPr>
            <p:cNvPr id="17" name="矩形 16"/>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8" name="矩形 17"/>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cs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9"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latin typeface="Times New Roman" panose="02020603050405020304" pitchFamily="18" charset="0"/>
                <a:cs typeface="Times New Roman" panose="02020603050405020304" pitchFamily="18" charset="0"/>
              </a:rPr>
            </a:fld>
            <a:endParaRPr lang="zh-HK" altLang="en-US" sz="1600" dirty="0" smtClean="0">
              <a:solidFill>
                <a:schemeClr val="bg1"/>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custDataLst>
              <p:tags r:id="rId1"/>
            </p:custDataLst>
          </p:nvPr>
        </p:nvSpPr>
        <p:spPr>
          <a:xfrm>
            <a:off x="0" y="1"/>
            <a:ext cx="1219200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custDataLst>
              <p:tags r:id="rId2"/>
            </p:custDataLst>
          </p:nvPr>
        </p:nvSpPr>
        <p:spPr>
          <a:xfrm>
            <a:off x="0" y="66874"/>
            <a:ext cx="4914152"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Experiment Results</a:t>
            </a:r>
            <a:endPar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endParaRPr>
          </a:p>
        </p:txBody>
      </p:sp>
      <p:grpSp>
        <p:nvGrpSpPr>
          <p:cNvPr id="29" name="组合 28"/>
          <p:cNvGrpSpPr/>
          <p:nvPr/>
        </p:nvGrpSpPr>
        <p:grpSpPr>
          <a:xfrm>
            <a:off x="-1" y="6553200"/>
            <a:ext cx="12192001" cy="304800"/>
            <a:chOff x="0" y="6569404"/>
            <a:chExt cx="9144000" cy="288000"/>
          </a:xfrm>
        </p:grpSpPr>
        <p:sp>
          <p:nvSpPr>
            <p:cNvPr id="31" name="矩形 30"/>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32" name="矩形 31"/>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33"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pic>
        <p:nvPicPr>
          <p:cNvPr id="3" name="图片 2"/>
          <p:cNvPicPr>
            <a:picLocks noChangeAspect="1"/>
          </p:cNvPicPr>
          <p:nvPr/>
        </p:nvPicPr>
        <p:blipFill>
          <a:blip r:embed="rId3"/>
          <a:stretch>
            <a:fillRect/>
          </a:stretch>
        </p:blipFill>
        <p:spPr>
          <a:xfrm>
            <a:off x="191770" y="981075"/>
            <a:ext cx="4008120" cy="5516880"/>
          </a:xfrm>
          <a:prstGeom prst="rect">
            <a:avLst/>
          </a:prstGeom>
        </p:spPr>
      </p:pic>
      <p:pic>
        <p:nvPicPr>
          <p:cNvPr id="4" name="图片 3"/>
          <p:cNvPicPr>
            <a:picLocks noChangeAspect="1"/>
          </p:cNvPicPr>
          <p:nvPr/>
        </p:nvPicPr>
        <p:blipFill>
          <a:blip r:embed="rId4"/>
          <a:stretch>
            <a:fillRect/>
          </a:stretch>
        </p:blipFill>
        <p:spPr>
          <a:xfrm>
            <a:off x="4295775" y="1054100"/>
            <a:ext cx="4130040" cy="5227320"/>
          </a:xfrm>
          <a:prstGeom prst="rect">
            <a:avLst/>
          </a:prstGeom>
        </p:spPr>
      </p:pic>
      <p:pic>
        <p:nvPicPr>
          <p:cNvPr id="5" name="图片 4"/>
          <p:cNvPicPr>
            <a:picLocks noChangeAspect="1"/>
          </p:cNvPicPr>
          <p:nvPr/>
        </p:nvPicPr>
        <p:blipFill>
          <a:blip r:embed="rId5"/>
          <a:stretch>
            <a:fillRect/>
          </a:stretch>
        </p:blipFill>
        <p:spPr>
          <a:xfrm>
            <a:off x="8615680" y="1156335"/>
            <a:ext cx="3360420" cy="4960620"/>
          </a:xfrm>
          <a:prstGeom prst="rect">
            <a:avLst/>
          </a:prstGeom>
        </p:spPr>
      </p:pic>
    </p:spTree>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custDataLst>
              <p:tags r:id="rId1"/>
            </p:custDataLst>
          </p:nvPr>
        </p:nvSpPr>
        <p:spPr>
          <a:xfrm>
            <a:off x="0" y="1"/>
            <a:ext cx="1219200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custDataLst>
              <p:tags r:id="rId2"/>
            </p:custDataLst>
          </p:nvPr>
        </p:nvSpPr>
        <p:spPr>
          <a:xfrm>
            <a:off x="0" y="66874"/>
            <a:ext cx="4914152"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Experiment Results</a:t>
            </a:r>
            <a:endPar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endParaRPr>
          </a:p>
        </p:txBody>
      </p:sp>
      <p:grpSp>
        <p:nvGrpSpPr>
          <p:cNvPr id="29" name="组合 28"/>
          <p:cNvGrpSpPr/>
          <p:nvPr/>
        </p:nvGrpSpPr>
        <p:grpSpPr>
          <a:xfrm>
            <a:off x="-1" y="6553200"/>
            <a:ext cx="12192001" cy="304800"/>
            <a:chOff x="0" y="6569404"/>
            <a:chExt cx="9144000" cy="288000"/>
          </a:xfrm>
        </p:grpSpPr>
        <p:sp>
          <p:nvSpPr>
            <p:cNvPr id="31" name="矩形 30"/>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32" name="矩形 31"/>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33"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pic>
        <p:nvPicPr>
          <p:cNvPr id="2" name="图片 1"/>
          <p:cNvPicPr>
            <a:picLocks noChangeAspect="1"/>
          </p:cNvPicPr>
          <p:nvPr/>
        </p:nvPicPr>
        <p:blipFill>
          <a:blip r:embed="rId3"/>
          <a:stretch>
            <a:fillRect/>
          </a:stretch>
        </p:blipFill>
        <p:spPr>
          <a:xfrm>
            <a:off x="1200150" y="2061210"/>
            <a:ext cx="4233545" cy="2867660"/>
          </a:xfrm>
          <a:prstGeom prst="rect">
            <a:avLst/>
          </a:prstGeom>
        </p:spPr>
      </p:pic>
      <p:pic>
        <p:nvPicPr>
          <p:cNvPr id="6" name="图片 5"/>
          <p:cNvPicPr>
            <a:picLocks noChangeAspect="1"/>
          </p:cNvPicPr>
          <p:nvPr/>
        </p:nvPicPr>
        <p:blipFill>
          <a:blip r:embed="rId4"/>
          <a:stretch>
            <a:fillRect/>
          </a:stretch>
        </p:blipFill>
        <p:spPr>
          <a:xfrm>
            <a:off x="5807710" y="1053465"/>
            <a:ext cx="3764280" cy="5066665"/>
          </a:xfrm>
          <a:prstGeom prst="rect">
            <a:avLst/>
          </a:prstGeom>
        </p:spPr>
      </p:pic>
    </p:spTree>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2135561" y="2650330"/>
            <a:ext cx="2054225" cy="2002806"/>
            <a:chOff x="800100" y="2426638"/>
            <a:chExt cx="2054225" cy="2002806"/>
          </a:xfrm>
        </p:grpSpPr>
        <p:grpSp>
          <p:nvGrpSpPr>
            <p:cNvPr id="27" name="组合 18"/>
            <p:cNvGrpSpPr/>
            <p:nvPr/>
          </p:nvGrpSpPr>
          <p:grpSpPr bwMode="auto">
            <a:xfrm>
              <a:off x="1073997" y="2426638"/>
              <a:ext cx="1505450" cy="1479472"/>
              <a:chOff x="1709739" y="2636838"/>
              <a:chExt cx="1590160" cy="1584325"/>
            </a:xfrm>
            <a:solidFill>
              <a:srgbClr val="044875"/>
            </a:solidFill>
          </p:grpSpPr>
          <p:sp>
            <p:nvSpPr>
              <p:cNvPr id="35" name="Freeform 6"/>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37" name="Freeform 7"/>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38" name="Freeform 8"/>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39" name="Freeform 9"/>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40" name="Freeform 10"/>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41" name="Freeform 11"/>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42" name="Freeform 12"/>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43" name="Freeform 13"/>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44" name="Freeform 14"/>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grpSp>
        <p:sp>
          <p:nvSpPr>
            <p:cNvPr id="31" name="文本框 30"/>
            <p:cNvSpPr txBox="1"/>
            <p:nvPr/>
          </p:nvSpPr>
          <p:spPr bwMode="auto">
            <a:xfrm>
              <a:off x="800100" y="3906110"/>
              <a:ext cx="2054225" cy="523334"/>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Contents</a:t>
              </a:r>
              <a:endPar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grpSp>
      <p:grpSp>
        <p:nvGrpSpPr>
          <p:cNvPr id="19" name="组合 18"/>
          <p:cNvGrpSpPr/>
          <p:nvPr/>
        </p:nvGrpSpPr>
        <p:grpSpPr>
          <a:xfrm>
            <a:off x="4611497" y="2225628"/>
            <a:ext cx="5370513" cy="534987"/>
            <a:chOff x="3281952" y="1484784"/>
            <a:chExt cx="5370513" cy="534987"/>
          </a:xfrm>
        </p:grpSpPr>
        <p:grpSp>
          <p:nvGrpSpPr>
            <p:cNvPr id="14" name="组合 13"/>
            <p:cNvGrpSpPr/>
            <p:nvPr/>
          </p:nvGrpSpPr>
          <p:grpSpPr>
            <a:xfrm>
              <a:off x="3943940" y="1484784"/>
              <a:ext cx="4708525" cy="534987"/>
              <a:chOff x="3943940" y="1626760"/>
              <a:chExt cx="4708525" cy="534987"/>
            </a:xfrm>
          </p:grpSpPr>
          <p:sp>
            <p:nvSpPr>
              <p:cNvPr id="49" name="Freeform 74"/>
              <p:cNvSpPr>
                <a:spLocks noEditPoints="1"/>
              </p:cNvSpPr>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chemeClr val="bg1">
                  <a:lumMod val="50000"/>
                </a:schemeClr>
              </a:solidFill>
              <a:ln>
                <a:noFill/>
              </a:ln>
            </p:spPr>
            <p:txBody>
              <a:bodyPr/>
              <a:lstStyle/>
              <a:p>
                <a:pPr>
                  <a:defRPr/>
                </a:pPr>
                <a:endParaRPr lang="zh-CN" altLang="en-US" b="1">
                  <a:solidFill>
                    <a:schemeClr val="bg2">
                      <a:lumMod val="90000"/>
                    </a:schemeClr>
                  </a:solidFill>
                  <a:latin typeface="Times New Roman" panose="02020603050405020304" pitchFamily="18" charset="0"/>
                  <a:cs typeface="Times New Roman" panose="02020603050405020304" pitchFamily="18" charset="0"/>
                </a:endParaRPr>
              </a:p>
            </p:txBody>
          </p:sp>
          <p:sp>
            <p:nvSpPr>
              <p:cNvPr id="50" name="文本框 20"/>
              <p:cNvSpPr txBox="1">
                <a:spLocks noChangeArrowheads="1"/>
              </p:cNvSpPr>
              <p:nvPr/>
            </p:nvSpPr>
            <p:spPr bwMode="auto">
              <a:xfrm>
                <a:off x="4599577" y="1648846"/>
                <a:ext cx="3989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cs typeface="Times New Roman" panose="02020603050405020304" pitchFamily="18" charset="0"/>
                  </a:rPr>
                  <a:t>Problem Description</a:t>
                </a:r>
                <a:endParaRPr lang="en-US" altLang="zh-CN" sz="2400" b="1" dirty="0">
                  <a:solidFill>
                    <a:schemeClr val="bg2">
                      <a:lumMod val="90000"/>
                    </a:schemeClr>
                  </a:solidFill>
                  <a:latin typeface="Times New Roman" panose="02020603050405020304" pitchFamily="18" charset="0"/>
                  <a:ea typeface="微软雅黑" panose="020B0503020204020204" charset="-122"/>
                  <a:cs typeface="Times New Roman" panose="02020603050405020304" pitchFamily="18" charset="0"/>
                </a:endParaRPr>
              </a:p>
            </p:txBody>
          </p:sp>
          <p:sp>
            <p:nvSpPr>
              <p:cNvPr id="51" name="矩形 50"/>
              <p:cNvSpPr/>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lumMod val="90000"/>
                    </a:schemeClr>
                  </a:solidFill>
                  <a:latin typeface="Times New Roman" panose="02020603050405020304" pitchFamily="18" charset="0"/>
                  <a:cs typeface="Times New Roman" panose="02020603050405020304" pitchFamily="18" charset="0"/>
                </a:endParaRPr>
              </a:p>
            </p:txBody>
          </p:sp>
          <p:cxnSp>
            <p:nvCxnSpPr>
              <p:cNvPr id="52" name="直接连接符 51"/>
              <p:cNvCxnSpPr/>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10" name="组合 9"/>
            <p:cNvGrpSpPr/>
            <p:nvPr/>
          </p:nvGrpSpPr>
          <p:grpSpPr>
            <a:xfrm>
              <a:off x="3281952" y="1484784"/>
              <a:ext cx="689642" cy="534987"/>
              <a:chOff x="3281952" y="1626760"/>
              <a:chExt cx="689642" cy="534987"/>
            </a:xfrm>
          </p:grpSpPr>
          <p:sp>
            <p:nvSpPr>
              <p:cNvPr id="53" name="矩形 52"/>
              <p:cNvSpPr/>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lumMod val="90000"/>
                    </a:schemeClr>
                  </a:solidFill>
                  <a:latin typeface="Times New Roman" panose="02020603050405020304" pitchFamily="18" charset="0"/>
                  <a:cs typeface="Times New Roman" panose="02020603050405020304" pitchFamily="18" charset="0"/>
                </a:endParaRPr>
              </a:p>
            </p:txBody>
          </p:sp>
          <p:sp>
            <p:nvSpPr>
              <p:cNvPr id="54" name="文本框 18"/>
              <p:cNvSpPr txBox="1">
                <a:spLocks noChangeArrowheads="1"/>
              </p:cNvSpPr>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Times New Roman" panose="02020603050405020304" pitchFamily="18" charset="0"/>
                    <a:cs typeface="Times New Roman" panose="02020603050405020304" pitchFamily="18" charset="0"/>
                  </a:rPr>
                  <a:t>01</a:t>
                </a:r>
                <a:endParaRPr lang="en-US" altLang="zh-CN" sz="2700" dirty="0">
                  <a:solidFill>
                    <a:schemeClr val="bg2">
                      <a:lumMod val="90000"/>
                    </a:schemeClr>
                  </a:solidFill>
                  <a:latin typeface="Times New Roman" panose="02020603050405020304" pitchFamily="18" charset="0"/>
                  <a:cs typeface="Times New Roman" panose="02020603050405020304" pitchFamily="18" charset="0"/>
                </a:endParaRPr>
              </a:p>
            </p:txBody>
          </p:sp>
        </p:grpSp>
      </p:grpSp>
      <p:grpSp>
        <p:nvGrpSpPr>
          <p:cNvPr id="22" name="组合 21"/>
          <p:cNvGrpSpPr/>
          <p:nvPr/>
        </p:nvGrpSpPr>
        <p:grpSpPr>
          <a:xfrm>
            <a:off x="4591349" y="3866346"/>
            <a:ext cx="5372100" cy="534987"/>
            <a:chOff x="3261805" y="3188752"/>
            <a:chExt cx="5372100" cy="534987"/>
          </a:xfrm>
        </p:grpSpPr>
        <p:grpSp>
          <p:nvGrpSpPr>
            <p:cNvPr id="12" name="组合 11"/>
            <p:cNvGrpSpPr/>
            <p:nvPr/>
          </p:nvGrpSpPr>
          <p:grpSpPr>
            <a:xfrm>
              <a:off x="3261805" y="3188752"/>
              <a:ext cx="689593" cy="534987"/>
              <a:chOff x="3261805" y="3188752"/>
              <a:chExt cx="689593" cy="534987"/>
            </a:xfrm>
          </p:grpSpPr>
          <p:sp>
            <p:nvSpPr>
              <p:cNvPr id="61" name="矩形 60"/>
              <p:cNvSpPr/>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lumMod val="90000"/>
                    </a:schemeClr>
                  </a:solidFill>
                  <a:latin typeface="Times New Roman" panose="02020603050405020304" pitchFamily="18" charset="0"/>
                  <a:cs typeface="Times New Roman" panose="02020603050405020304" pitchFamily="18" charset="0"/>
                </a:endParaRPr>
              </a:p>
            </p:txBody>
          </p:sp>
          <p:sp>
            <p:nvSpPr>
              <p:cNvPr id="62" name="文本框 86"/>
              <p:cNvSpPr txBox="1">
                <a:spLocks noChangeArrowheads="1"/>
              </p:cNvSpPr>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D0CECE"/>
                    </a:solidFill>
                    <a:latin typeface="Times New Roman" panose="02020603050405020304" pitchFamily="18" charset="0"/>
                    <a:cs typeface="Times New Roman" panose="02020603050405020304" pitchFamily="18" charset="0"/>
                  </a:rPr>
                  <a:t>03</a:t>
                </a:r>
                <a:endParaRPr lang="en-US" altLang="zh-CN" sz="2700" dirty="0">
                  <a:solidFill>
                    <a:srgbClr val="D0CECE"/>
                  </a:solidFill>
                  <a:latin typeface="Times New Roman" panose="02020603050405020304" pitchFamily="18" charset="0"/>
                  <a:cs typeface="Times New Roman" panose="02020603050405020304" pitchFamily="18" charset="0"/>
                </a:endParaRPr>
              </a:p>
            </p:txBody>
          </p:sp>
        </p:grpSp>
        <p:grpSp>
          <p:nvGrpSpPr>
            <p:cNvPr id="16" name="组合 15"/>
            <p:cNvGrpSpPr/>
            <p:nvPr/>
          </p:nvGrpSpPr>
          <p:grpSpPr>
            <a:xfrm>
              <a:off x="3923792" y="3188752"/>
              <a:ext cx="4710113" cy="534987"/>
              <a:chOff x="3923792" y="3188752"/>
              <a:chExt cx="4710113" cy="534987"/>
            </a:xfrm>
          </p:grpSpPr>
          <p:sp>
            <p:nvSpPr>
              <p:cNvPr id="57" name="矩形 56"/>
              <p:cNvSpPr/>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lumMod val="90000"/>
                    </a:schemeClr>
                  </a:solidFill>
                  <a:latin typeface="Times New Roman" panose="02020603050405020304" pitchFamily="18" charset="0"/>
                  <a:cs typeface="Times New Roman" panose="02020603050405020304" pitchFamily="18" charset="0"/>
                </a:endParaRPr>
              </a:p>
            </p:txBody>
          </p:sp>
          <p:cxnSp>
            <p:nvCxnSpPr>
              <p:cNvPr id="58" name="直接连接符 57"/>
              <p:cNvCxnSpPr/>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grpSp>
        <p:nvGrpSpPr>
          <p:cNvPr id="23" name="组合 22"/>
          <p:cNvGrpSpPr/>
          <p:nvPr/>
        </p:nvGrpSpPr>
        <p:grpSpPr>
          <a:xfrm>
            <a:off x="4591349" y="4686705"/>
            <a:ext cx="5372100" cy="534987"/>
            <a:chOff x="3261805" y="4046141"/>
            <a:chExt cx="5372100" cy="534987"/>
          </a:xfrm>
        </p:grpSpPr>
        <p:grpSp>
          <p:nvGrpSpPr>
            <p:cNvPr id="13" name="组合 12"/>
            <p:cNvGrpSpPr/>
            <p:nvPr/>
          </p:nvGrpSpPr>
          <p:grpSpPr>
            <a:xfrm>
              <a:off x="3261805" y="4046141"/>
              <a:ext cx="689447" cy="534987"/>
              <a:chOff x="3261805" y="3969748"/>
              <a:chExt cx="689447" cy="534987"/>
            </a:xfrm>
          </p:grpSpPr>
          <p:sp>
            <p:nvSpPr>
              <p:cNvPr id="89" name="矩形 88"/>
              <p:cNvSpPr/>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Times New Roman" panose="02020603050405020304" pitchFamily="18" charset="0"/>
                  <a:cs typeface="Times New Roman" panose="02020603050405020304" pitchFamily="18" charset="0"/>
                </a:endParaRPr>
              </a:p>
            </p:txBody>
          </p:sp>
          <p:sp>
            <p:nvSpPr>
              <p:cNvPr id="90" name="文本框 131"/>
              <p:cNvSpPr txBox="1">
                <a:spLocks noChangeArrowheads="1"/>
              </p:cNvSpPr>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044875"/>
                    </a:solidFill>
                    <a:latin typeface="Times New Roman" panose="02020603050405020304" pitchFamily="18" charset="0"/>
                    <a:cs typeface="Times New Roman" panose="02020603050405020304" pitchFamily="18" charset="0"/>
                  </a:rPr>
                  <a:t>04</a:t>
                </a:r>
                <a:endParaRPr lang="en-US" altLang="zh-CN" sz="2700" dirty="0">
                  <a:solidFill>
                    <a:srgbClr val="044875"/>
                  </a:solidFill>
                  <a:latin typeface="Times New Roman" panose="02020603050405020304" pitchFamily="18" charset="0"/>
                  <a:cs typeface="Times New Roman" panose="02020603050405020304" pitchFamily="18" charset="0"/>
                </a:endParaRPr>
              </a:p>
            </p:txBody>
          </p:sp>
        </p:grpSp>
        <p:grpSp>
          <p:nvGrpSpPr>
            <p:cNvPr id="17" name="组合 16"/>
            <p:cNvGrpSpPr/>
            <p:nvPr/>
          </p:nvGrpSpPr>
          <p:grpSpPr>
            <a:xfrm>
              <a:off x="3923792" y="4046141"/>
              <a:ext cx="4710113" cy="534987"/>
              <a:chOff x="3923792" y="3969748"/>
              <a:chExt cx="4710113" cy="534987"/>
            </a:xfrm>
          </p:grpSpPr>
          <p:sp>
            <p:nvSpPr>
              <p:cNvPr id="64" name="文本框 126"/>
              <p:cNvSpPr txBox="1">
                <a:spLocks noChangeArrowheads="1"/>
              </p:cNvSpPr>
              <p:nvPr/>
            </p:nvSpPr>
            <p:spPr bwMode="auto">
              <a:xfrm>
                <a:off x="4571492" y="4002700"/>
                <a:ext cx="40417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cs typeface="Times New Roman" panose="02020603050405020304" pitchFamily="18" charset="0"/>
                  </a:rPr>
                  <a:t>Conclusion</a:t>
                </a:r>
                <a:endParaRPr lang="en-US" altLang="zh-CN" sz="2400" b="1" dirty="0">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sp>
            <p:nvSpPr>
              <p:cNvPr id="65" name="矩形 64"/>
              <p:cNvSpPr/>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latin typeface="Times New Roman" panose="02020603050405020304" pitchFamily="18" charset="0"/>
                  <a:cs typeface="Times New Roman" panose="02020603050405020304" pitchFamily="18" charset="0"/>
                </a:endParaRPr>
              </a:p>
            </p:txBody>
          </p:sp>
          <p:cxnSp>
            <p:nvCxnSpPr>
              <p:cNvPr id="86" name="直接连接符 85"/>
              <p:cNvCxnSpPr/>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grpSp>
        <p:nvGrpSpPr>
          <p:cNvPr id="20" name="组合 19"/>
          <p:cNvGrpSpPr/>
          <p:nvPr/>
        </p:nvGrpSpPr>
        <p:grpSpPr>
          <a:xfrm>
            <a:off x="4605401" y="3045987"/>
            <a:ext cx="5370513" cy="534987"/>
            <a:chOff x="3275856" y="2348880"/>
            <a:chExt cx="5370513" cy="534987"/>
          </a:xfrm>
        </p:grpSpPr>
        <p:grpSp>
          <p:nvGrpSpPr>
            <p:cNvPr id="11" name="组合 10"/>
            <p:cNvGrpSpPr/>
            <p:nvPr/>
          </p:nvGrpSpPr>
          <p:grpSpPr>
            <a:xfrm>
              <a:off x="3275856" y="2348880"/>
              <a:ext cx="689474" cy="534987"/>
              <a:chOff x="3275856" y="2407756"/>
              <a:chExt cx="689474" cy="534987"/>
            </a:xfrm>
          </p:grpSpPr>
          <p:sp>
            <p:nvSpPr>
              <p:cNvPr id="97" name="矩形 96"/>
              <p:cNvSpPr/>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lumMod val="90000"/>
                    </a:schemeClr>
                  </a:solidFill>
                  <a:latin typeface="Times New Roman" panose="02020603050405020304" pitchFamily="18" charset="0"/>
                  <a:cs typeface="Times New Roman" panose="02020603050405020304" pitchFamily="18" charset="0"/>
                </a:endParaRPr>
              </a:p>
            </p:txBody>
          </p:sp>
          <p:sp>
            <p:nvSpPr>
              <p:cNvPr id="98" name="文本框 78"/>
              <p:cNvSpPr txBox="1">
                <a:spLocks noChangeArrowheads="1"/>
              </p:cNvSpPr>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Times New Roman" panose="02020603050405020304" pitchFamily="18" charset="0"/>
                    <a:cs typeface="Times New Roman" panose="02020603050405020304" pitchFamily="18" charset="0"/>
                  </a:rPr>
                  <a:t>02</a:t>
                </a:r>
                <a:endParaRPr lang="en-US" altLang="zh-CN" sz="2700" dirty="0">
                  <a:solidFill>
                    <a:schemeClr val="bg2">
                      <a:lumMod val="90000"/>
                    </a:schemeClr>
                  </a:solidFill>
                  <a:latin typeface="Times New Roman" panose="02020603050405020304" pitchFamily="18" charset="0"/>
                  <a:cs typeface="Times New Roman" panose="02020603050405020304" pitchFamily="18" charset="0"/>
                </a:endParaRPr>
              </a:p>
            </p:txBody>
          </p:sp>
        </p:grpSp>
        <p:grpSp>
          <p:nvGrpSpPr>
            <p:cNvPr id="15" name="组合 14"/>
            <p:cNvGrpSpPr/>
            <p:nvPr/>
          </p:nvGrpSpPr>
          <p:grpSpPr>
            <a:xfrm>
              <a:off x="3937844" y="2348880"/>
              <a:ext cx="4708525" cy="534987"/>
              <a:chOff x="3937844" y="2407756"/>
              <a:chExt cx="4708525" cy="534987"/>
            </a:xfrm>
          </p:grpSpPr>
          <p:sp>
            <p:nvSpPr>
              <p:cNvPr id="92" name="文本框 73"/>
              <p:cNvSpPr txBox="1">
                <a:spLocks noChangeArrowheads="1"/>
              </p:cNvSpPr>
              <p:nvPr/>
            </p:nvSpPr>
            <p:spPr bwMode="auto">
              <a:xfrm>
                <a:off x="5326034" y="2449079"/>
                <a:ext cx="249971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cs typeface="Times New Roman" panose="02020603050405020304" pitchFamily="18" charset="0"/>
                  </a:rPr>
                  <a:t>Method Design</a:t>
                </a:r>
                <a:endParaRPr lang="en-US" altLang="zh-CN" sz="2400" b="1" dirty="0">
                  <a:solidFill>
                    <a:schemeClr val="bg2">
                      <a:lumMod val="90000"/>
                    </a:schemeClr>
                  </a:solidFill>
                  <a:latin typeface="Times New Roman" panose="02020603050405020304" pitchFamily="18" charset="0"/>
                  <a:ea typeface="微软雅黑" panose="020B0503020204020204" charset="-122"/>
                  <a:cs typeface="Times New Roman" panose="02020603050405020304" pitchFamily="18" charset="0"/>
                </a:endParaRPr>
              </a:p>
            </p:txBody>
          </p:sp>
          <p:sp>
            <p:nvSpPr>
              <p:cNvPr id="93" name="矩形 92"/>
              <p:cNvSpPr/>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lumMod val="90000"/>
                    </a:schemeClr>
                  </a:solidFill>
                  <a:latin typeface="Times New Roman" panose="02020603050405020304" pitchFamily="18" charset="0"/>
                  <a:cs typeface="Times New Roman" panose="02020603050405020304" pitchFamily="18" charset="0"/>
                </a:endParaRPr>
              </a:p>
            </p:txBody>
          </p:sp>
          <p:cxnSp>
            <p:nvCxnSpPr>
              <p:cNvPr id="94" name="直接连接符 93"/>
              <p:cNvCxnSpPr/>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6" name="Freeform 30"/>
              <p:cNvSpPr>
                <a:spLocks noEditPoints="1"/>
              </p:cNvSpPr>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chemeClr val="bg1">
                  <a:lumMod val="50000"/>
                </a:schemeClr>
              </a:solidFill>
              <a:ln>
                <a:noFill/>
              </a:ln>
            </p:spPr>
            <p:txBody>
              <a:bodyPr/>
              <a:lstStyle/>
              <a:p>
                <a:pPr>
                  <a:defRPr/>
                </a:pPr>
                <a:endParaRPr lang="zh-CN" altLang="en-US" b="1">
                  <a:solidFill>
                    <a:schemeClr val="bg2">
                      <a:lumMod val="90000"/>
                    </a:schemeClr>
                  </a:solidFill>
                  <a:latin typeface="Times New Roman" panose="02020603050405020304" pitchFamily="18" charset="0"/>
                  <a:cs typeface="Times New Roman" panose="02020603050405020304" pitchFamily="18" charset="0"/>
                </a:endParaRPr>
              </a:p>
            </p:txBody>
          </p:sp>
        </p:grpSp>
      </p:grpSp>
      <p:grpSp>
        <p:nvGrpSpPr>
          <p:cNvPr id="109" name="组合 108"/>
          <p:cNvGrpSpPr/>
          <p:nvPr/>
        </p:nvGrpSpPr>
        <p:grpSpPr>
          <a:xfrm>
            <a:off x="1524000" y="6569404"/>
            <a:ext cx="9144000" cy="288596"/>
            <a:chOff x="0" y="6569404"/>
            <a:chExt cx="9144000" cy="288596"/>
          </a:xfrm>
        </p:grpSpPr>
        <p:sp>
          <p:nvSpPr>
            <p:cNvPr id="110" name="矩形 109"/>
            <p:cNvSpPr/>
            <p:nvPr/>
          </p:nvSpPr>
          <p:spPr>
            <a:xfrm>
              <a:off x="8856000" y="6570000"/>
              <a:ext cx="288000" cy="288000"/>
            </a:xfrm>
            <a:prstGeom prst="rect">
              <a:avLst/>
            </a:prstGeom>
            <a:solidFill>
              <a:srgbClr val="0174AB"/>
            </a:solidFill>
          </p:spPr>
          <p:txBody>
            <a:bodyPr wrap="square" anchor="ctr">
              <a:spAutoFit/>
            </a:bodyPr>
            <a:lstStyle/>
            <a:p>
              <a:pPr algn="ctr"/>
              <a:r>
                <a:rPr lang="en-US" altLang="zh-CN" sz="1200"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rPr>
                <a:t>2</a:t>
              </a:r>
              <a:endParaRPr lang="en-US" altLang="zh-CN" sz="1200"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sp>
          <p:nvSpPr>
            <p:cNvPr id="111" name="矩形 110"/>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cs typeface="Times New Roman" panose="02020603050405020304" pitchFamily="18" charset="0"/>
                </a:rPr>
                <a:t> 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63" name="矩形 62"/>
          <p:cNvSpPr/>
          <p:nvPr/>
        </p:nvSpPr>
        <p:spPr>
          <a:xfrm>
            <a:off x="10380000" y="6575502"/>
            <a:ext cx="288000" cy="276999"/>
          </a:xfrm>
          <a:prstGeom prst="rect">
            <a:avLst/>
          </a:prstGeom>
          <a:solidFill>
            <a:srgbClr val="0174AB"/>
          </a:solidFill>
        </p:spPr>
        <p:txBody>
          <a:bodyPr wrap="square" anchor="ctr">
            <a:spAutoFit/>
          </a:bodyPr>
          <a:lstStyle/>
          <a:p>
            <a:pPr algn="ctr"/>
            <a:endParaRPr lang="zh-CN" altLang="en-US" sz="1200" dirty="0">
              <a:solidFill>
                <a:schemeClr val="bg1"/>
              </a:solidFill>
              <a:latin typeface="Times New Roman" panose="02020603050405020304" pitchFamily="18" charset="0"/>
              <a:cs typeface="Times New Roman" panose="02020603050405020304" pitchFamily="18" charset="0"/>
            </a:endParaRPr>
          </a:p>
        </p:txBody>
      </p:sp>
      <p:sp>
        <p:nvSpPr>
          <p:cNvPr id="66" name="矩形 65"/>
          <p:cNvSpPr/>
          <p:nvPr/>
        </p:nvSpPr>
        <p:spPr>
          <a:xfrm>
            <a:off x="10356361" y="6575500"/>
            <a:ext cx="335280" cy="275590"/>
          </a:xfrm>
          <a:prstGeom prst="rect">
            <a:avLst/>
          </a:prstGeom>
        </p:spPr>
        <p:txBody>
          <a:bodyPr wrap="none">
            <a:spAutoFit/>
          </a:bodyPr>
          <a:lstStyle/>
          <a:p>
            <a:pPr algn="ctr"/>
            <a:r>
              <a:rPr lang="en-US" altLang="zh-CN"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rPr>
              <a:t>18</a:t>
            </a:r>
            <a:endParaRPr lang="en-US" altLang="zh-CN"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sp>
        <p:nvSpPr>
          <p:cNvPr id="2" name="文本框 126"/>
          <p:cNvSpPr txBox="1">
            <a:spLocks noChangeArrowheads="1"/>
          </p:cNvSpPr>
          <p:nvPr/>
        </p:nvSpPr>
        <p:spPr bwMode="auto">
          <a:xfrm>
            <a:off x="5901037" y="3903006"/>
            <a:ext cx="40417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D0CECE"/>
                </a:solidFill>
                <a:latin typeface="Times New Roman" panose="02020603050405020304" pitchFamily="18" charset="0"/>
                <a:ea typeface="微软雅黑" panose="020B0503020204020204" charset="-122"/>
                <a:cs typeface="Times New Roman" panose="02020603050405020304" pitchFamily="18" charset="0"/>
              </a:rPr>
              <a:t>Experiment Results</a:t>
            </a:r>
            <a:endParaRPr lang="en-US" altLang="zh-CN" sz="2400" b="1" dirty="0">
              <a:solidFill>
                <a:srgbClr val="D0CECE"/>
              </a:solidFill>
              <a:latin typeface="Times New Roman" panose="02020603050405020304" pitchFamily="18" charset="0"/>
              <a:ea typeface="微软雅黑" panose="020B0503020204020204" charset="-122"/>
              <a:cs typeface="Times New Roman" panose="02020603050405020304" pitchFamily="18" charset="0"/>
            </a:endParaRPr>
          </a:p>
        </p:txBody>
      </p:sp>
      <p:sp>
        <p:nvSpPr>
          <p:cNvPr id="5" name="Freeform 306"/>
          <p:cNvSpPr>
            <a:spLocks noEditPoints="1"/>
          </p:cNvSpPr>
          <p:nvPr>
            <p:custDataLst>
              <p:tags r:id="rId1"/>
            </p:custDataLst>
          </p:nvPr>
        </p:nvSpPr>
        <p:spPr bwMode="auto">
          <a:xfrm>
            <a:off x="5361558" y="4739989"/>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rgbClr val="044875"/>
          </a:solidFill>
          <a:ln>
            <a:noFill/>
          </a:ln>
        </p:spPr>
        <p:txBody>
          <a:bodyPr/>
          <a:lstStyle/>
          <a:p>
            <a:pPr>
              <a:defRPr/>
            </a:pPr>
            <a:endParaRPr lang="zh-CN" altLang="en-US" b="1">
              <a:solidFill>
                <a:prstClr val="black"/>
              </a:solidFill>
              <a:latin typeface="Times New Roman" panose="02020603050405020304" pitchFamily="18" charset="0"/>
              <a:cs typeface="Times New Roman" panose="02020603050405020304" pitchFamily="18" charset="0"/>
            </a:endParaRPr>
          </a:p>
        </p:txBody>
      </p:sp>
      <p:sp>
        <p:nvSpPr>
          <p:cNvPr id="6" name="Freeform 71"/>
          <p:cNvSpPr>
            <a:spLocks noEditPoints="1"/>
          </p:cNvSpPr>
          <p:nvPr/>
        </p:nvSpPr>
        <p:spPr bwMode="auto">
          <a:xfrm>
            <a:off x="5372987" y="3936800"/>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chemeClr val="bg1">
              <a:lumMod val="50000"/>
            </a:schemeClr>
          </a:solidFill>
          <a:ln>
            <a:noFill/>
          </a:ln>
        </p:spPr>
        <p:txBody>
          <a:bodyPr/>
          <a:lstStyle/>
          <a:p>
            <a:pPr>
              <a:defRPr/>
            </a:pPr>
            <a:endParaRPr lang="zh-CN" altLang="en-US" b="1">
              <a:solidFill>
                <a:schemeClr val="bg2">
                  <a:lumMod val="90000"/>
                </a:schemeClr>
              </a:solidFill>
              <a:latin typeface="Times New Roman" panose="02020603050405020304" pitchFamily="18" charset="0"/>
              <a:cs typeface="Times New Roman" panose="02020603050405020304" pitchFamily="18" charset="0"/>
            </a:endParaRPr>
          </a:p>
        </p:txBody>
      </p:sp>
      <p:sp>
        <p:nvSpPr>
          <p:cNvPr id="7" name="灯片编号占位符 6"/>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fld>
            <a:endParaRPr lang="zh-HK" altLang="en-US" smtClean="0">
              <a:solidFill>
                <a:prstClr val="black">
                  <a:tint val="75000"/>
                </a:prstClr>
              </a:solidFill>
            </a:endParaRPr>
          </a:p>
        </p:txBody>
      </p:sp>
      <p:grpSp>
        <p:nvGrpSpPr>
          <p:cNvPr id="8" name="组合 7"/>
          <p:cNvGrpSpPr/>
          <p:nvPr/>
        </p:nvGrpSpPr>
        <p:grpSpPr>
          <a:xfrm>
            <a:off x="-1" y="6553200"/>
            <a:ext cx="12192001" cy="304800"/>
            <a:chOff x="0" y="6569404"/>
            <a:chExt cx="9144000" cy="288000"/>
          </a:xfrm>
        </p:grpSpPr>
        <p:sp>
          <p:nvSpPr>
            <p:cNvPr id="9" name="矩形 8"/>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8" name="矩形 17"/>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cs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21"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latin typeface="Times New Roman" panose="02020603050405020304" pitchFamily="18" charset="0"/>
                <a:cs typeface="Times New Roman" panose="02020603050405020304" pitchFamily="18" charset="0"/>
              </a:rPr>
            </a:fld>
            <a:endParaRPr lang="zh-HK" altLang="en-US" sz="1600" dirty="0" smtClean="0">
              <a:solidFill>
                <a:schemeClr val="bg1"/>
              </a:solidFill>
              <a:latin typeface="Times New Roman" panose="02020603050405020304" pitchFamily="18" charset="0"/>
              <a:cs typeface="Times New Roman" panose="02020603050405020304" pitchFamily="18" charset="0"/>
            </a:endParaRPr>
          </a:p>
        </p:txBody>
      </p:sp>
      <p:pic>
        <p:nvPicPr>
          <p:cNvPr id="24" name="图片 23"/>
          <p:cNvPicPr>
            <a:picLocks noChangeAspect="1"/>
          </p:cNvPicPr>
          <p:nvPr/>
        </p:nvPicPr>
        <p:blipFill>
          <a:blip r:embed="rId2" cstate="print">
            <a:clrChange>
              <a:clrFrom>
                <a:srgbClr val="FFFFFF"/>
              </a:clrFrom>
              <a:clrTo>
                <a:srgbClr val="FFFFFF">
                  <a:alpha val="0"/>
                </a:srgbClr>
              </a:clrTo>
            </a:clrChange>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spTree>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 y="1"/>
            <a:ext cx="12192001"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nvSpPr>
        <p:spPr>
          <a:xfrm>
            <a:off x="-8687" y="72603"/>
            <a:ext cx="4914152"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Conclusion</a:t>
            </a:r>
            <a:endPar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endParaRPr>
          </a:p>
        </p:txBody>
      </p:sp>
      <p:grpSp>
        <p:nvGrpSpPr>
          <p:cNvPr id="20" name="组合 19"/>
          <p:cNvGrpSpPr/>
          <p:nvPr/>
        </p:nvGrpSpPr>
        <p:grpSpPr>
          <a:xfrm>
            <a:off x="-1" y="6553200"/>
            <a:ext cx="12192001" cy="304800"/>
            <a:chOff x="0" y="6569404"/>
            <a:chExt cx="9144000" cy="288000"/>
          </a:xfrm>
        </p:grpSpPr>
        <p:sp>
          <p:nvSpPr>
            <p:cNvPr id="21" name="矩形 20"/>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22" name="矩形 21"/>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cs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23"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latin typeface="Times New Roman" panose="02020603050405020304" pitchFamily="18" charset="0"/>
                <a:cs typeface="Times New Roman" panose="02020603050405020304" pitchFamily="18" charset="0"/>
              </a:rPr>
            </a:fld>
            <a:endParaRPr lang="zh-HK" altLang="en-US" sz="1600" dirty="0" smtClean="0">
              <a:solidFill>
                <a:schemeClr val="bg1"/>
              </a:solidFill>
              <a:latin typeface="Times New Roman" panose="02020603050405020304" pitchFamily="18" charset="0"/>
              <a:cs typeface="Times New Roman" panose="02020603050405020304" pitchFamily="18" charset="0"/>
            </a:endParaRPr>
          </a:p>
        </p:txBody>
      </p:sp>
      <p:sp>
        <p:nvSpPr>
          <p:cNvPr id="4" name="矩形 3"/>
          <p:cNvSpPr/>
          <p:nvPr>
            <p:custDataLst>
              <p:tags r:id="rId1"/>
            </p:custDataLst>
          </p:nvPr>
        </p:nvSpPr>
        <p:spPr>
          <a:xfrm>
            <a:off x="1889760" y="1083310"/>
            <a:ext cx="8366125" cy="2987675"/>
          </a:xfrm>
          <a:prstGeom prst="rect">
            <a:avLst/>
          </a:prstGeom>
          <a:noFill/>
          <a:ln w="28575">
            <a:solidFill>
              <a:srgbClr val="0174AB"/>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5" name="矩形 4"/>
          <p:cNvSpPr/>
          <p:nvPr>
            <p:custDataLst>
              <p:tags r:id="rId2"/>
            </p:custDataLst>
          </p:nvPr>
        </p:nvSpPr>
        <p:spPr>
          <a:xfrm>
            <a:off x="1976111" y="823461"/>
            <a:ext cx="1033145" cy="504190"/>
          </a:xfrm>
          <a:prstGeom prst="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2000" b="1" dirty="0">
                <a:solidFill>
                  <a:srgbClr val="0174AB"/>
                </a:solidFill>
                <a:latin typeface="Times New Roman" panose="02020603050405020304" pitchFamily="18" charset="0"/>
                <a:ea typeface="Calibri" panose="020F0502020204030204" charset="0"/>
                <a:cs typeface="Calibri" panose="020F0502020204030204" charset="0"/>
              </a:rPr>
              <a:t>①</a:t>
            </a:r>
            <a:endParaRPr lang="en-US" altLang="zh-CN" sz="2000" b="1" dirty="0">
              <a:solidFill>
                <a:srgbClr val="0174AB"/>
              </a:solidFill>
              <a:latin typeface="Times New Roman" panose="02020603050405020304" pitchFamily="18" charset="0"/>
              <a:ea typeface="Calibri" panose="020F0502020204030204" charset="0"/>
              <a:cs typeface="Calibri" panose="020F0502020204030204" charset="0"/>
            </a:endParaRPr>
          </a:p>
        </p:txBody>
      </p:sp>
      <p:sp>
        <p:nvSpPr>
          <p:cNvPr id="6" name="矩形 5"/>
          <p:cNvSpPr/>
          <p:nvPr>
            <p:custDataLst>
              <p:tags r:id="rId3"/>
            </p:custDataLst>
          </p:nvPr>
        </p:nvSpPr>
        <p:spPr>
          <a:xfrm>
            <a:off x="1889760" y="4689475"/>
            <a:ext cx="8366125" cy="1176655"/>
          </a:xfrm>
          <a:prstGeom prst="rect">
            <a:avLst/>
          </a:prstGeom>
          <a:noFill/>
          <a:ln w="28575">
            <a:solidFill>
              <a:srgbClr val="0174AB"/>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7" name="矩形 6"/>
          <p:cNvSpPr/>
          <p:nvPr>
            <p:custDataLst>
              <p:tags r:id="rId4"/>
            </p:custDataLst>
          </p:nvPr>
        </p:nvSpPr>
        <p:spPr>
          <a:xfrm>
            <a:off x="2075259" y="4358218"/>
            <a:ext cx="933999" cy="504190"/>
          </a:xfrm>
          <a:prstGeom prst="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2000" b="1" dirty="0">
                <a:solidFill>
                  <a:srgbClr val="0174AB"/>
                </a:solidFill>
                <a:latin typeface="Times New Roman" panose="02020603050405020304" pitchFamily="18" charset="0"/>
                <a:ea typeface="Calibri" panose="020F0502020204030204" charset="0"/>
                <a:cs typeface="Calibri" panose="020F0502020204030204" charset="0"/>
              </a:rPr>
              <a:t>②</a:t>
            </a:r>
            <a:endParaRPr lang="en-US" altLang="zh-CN" sz="2000" b="1" dirty="0">
              <a:solidFill>
                <a:srgbClr val="0174AB"/>
              </a:solidFill>
              <a:latin typeface="Times New Roman" panose="02020603050405020304" pitchFamily="18" charset="0"/>
              <a:ea typeface="Calibri" panose="020F0502020204030204" charset="0"/>
              <a:cs typeface="Calibri" panose="020F0502020204030204" charset="0"/>
            </a:endParaRPr>
          </a:p>
        </p:txBody>
      </p:sp>
      <p:sp>
        <p:nvSpPr>
          <p:cNvPr id="8" name="文本框 7"/>
          <p:cNvSpPr txBox="1"/>
          <p:nvPr>
            <p:custDataLst>
              <p:tags r:id="rId5"/>
            </p:custDataLst>
          </p:nvPr>
        </p:nvSpPr>
        <p:spPr>
          <a:xfrm>
            <a:off x="2121459" y="4772164"/>
            <a:ext cx="7949082" cy="922020"/>
          </a:xfrm>
          <a:prstGeom prst="rect">
            <a:avLst/>
          </a:prstGeom>
          <a:noFill/>
        </p:spPr>
        <p:txBody>
          <a:bodyPr wrap="square">
            <a:spAutoFit/>
          </a:bodyPr>
          <a:lstStyle>
            <a:defPPr>
              <a:defRPr lang="zh-CN"/>
            </a:defPPr>
            <a:lvl1pPr algn="just">
              <a:lnSpc>
                <a:spcPct val="150000"/>
              </a:lnSpc>
              <a:defRPr>
                <a:latin typeface="Arial" panose="020B0604020202020204" pitchFamily="34" charset="0"/>
                <a:cs typeface="Arial" panose="020B0604020202020204" pitchFamily="34" charset="0"/>
              </a:defRPr>
            </a:lvl1pPr>
          </a:lstStyle>
          <a:p>
            <a:r>
              <a:rPr lang="en-US" altLang="zh-CN" dirty="0">
                <a:latin typeface="Times New Roman" panose="02020603050405020304" pitchFamily="18" charset="0"/>
                <a:cs typeface="Times New Roman" panose="02020603050405020304" pitchFamily="18" charset="0"/>
              </a:rPr>
              <a:t>We hope that this framework could shed some light on the future research of multiagent learning in large-scale scenarios and real-world problems.</a:t>
            </a:r>
            <a:endParaRPr lang="en-US" altLang="zh-CN" dirty="0">
              <a:latin typeface="Times New Roman" panose="02020603050405020304" pitchFamily="18" charset="0"/>
              <a:cs typeface="Times New Roman" panose="02020603050405020304" pitchFamily="18" charset="0"/>
            </a:endParaRPr>
          </a:p>
        </p:txBody>
      </p:sp>
      <p:sp>
        <p:nvSpPr>
          <p:cNvPr id="9" name="文本框 8"/>
          <p:cNvSpPr txBox="1"/>
          <p:nvPr>
            <p:custDataLst>
              <p:tags r:id="rId6"/>
            </p:custDataLst>
          </p:nvPr>
        </p:nvSpPr>
        <p:spPr>
          <a:xfrm>
            <a:off x="2132330" y="1094740"/>
            <a:ext cx="8037195" cy="2093595"/>
          </a:xfrm>
          <a:prstGeom prst="rect">
            <a:avLst/>
          </a:prstGeom>
          <a:noFill/>
        </p:spPr>
        <p:txBody>
          <a:bodyPr wrap="square">
            <a:noAutofit/>
          </a:bodyPr>
          <a:lstStyle>
            <a:defPPr>
              <a:defRPr lang="zh-CN"/>
            </a:defPPr>
            <a:lvl1pPr>
              <a:defRPr>
                <a:latin typeface="Arial" panose="020B0604020202020204" pitchFamily="34" charset="0"/>
                <a:cs typeface="Arial" panose="020B0604020202020204" pitchFamily="34" charset="0"/>
              </a:defRPr>
            </a:lvl1pPr>
          </a:lstStyle>
          <a:p>
            <a:pPr algn="just">
              <a:lnSpc>
                <a:spcPct val="150000"/>
              </a:lnSpc>
            </a:pPr>
            <a:r>
              <a:rPr lang="en-US" altLang="zh-CN" dirty="0">
                <a:latin typeface="Times New Roman" panose="02020603050405020304" pitchFamily="18" charset="0"/>
                <a:cs typeface="Times New Roman" panose="02020603050405020304" pitchFamily="18" charset="0"/>
              </a:rPr>
              <a:t>ARE has been proposed for learning-aggregated state representation in multiagent decentralized learning. ARE is a compact neural-network-based architecture, which efficiently and selectively aggregates information by using an attention mechanism and can be trained end-to-end by reinforcement learning. Unlike the existing methods, it is permutation invariant, computationally efficient, and flexible to the arbitrary number of neighbors in the frequently interactive environment.</a:t>
            </a:r>
            <a:endParaRPr lang="en-US" altLang="zh-CN" dirty="0">
              <a:latin typeface="Times New Roman" panose="02020603050405020304" pitchFamily="18" charset="0"/>
              <a:cs typeface="Times New Roman" panose="02020603050405020304" pitchFamily="18" charset="0"/>
            </a:endParaRPr>
          </a:p>
        </p:txBody>
      </p:sp>
    </p:spTree>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4578" y="1960245"/>
            <a:ext cx="12182846" cy="2063115"/>
            <a:chOff x="1535503" y="1960245"/>
            <a:chExt cx="9147810" cy="2062796"/>
          </a:xfrm>
        </p:grpSpPr>
        <p:sp>
          <p:nvSpPr>
            <p:cNvPr id="8" name="矩形 7"/>
            <p:cNvSpPr/>
            <p:nvPr/>
          </p:nvSpPr>
          <p:spPr>
            <a:xfrm>
              <a:off x="1535503" y="1960245"/>
              <a:ext cx="9147810" cy="2045019"/>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9" name="文本框 8"/>
            <p:cNvSpPr txBox="1"/>
            <p:nvPr/>
          </p:nvSpPr>
          <p:spPr>
            <a:xfrm>
              <a:off x="1717138" y="2157505"/>
              <a:ext cx="8830115" cy="1198695"/>
            </a:xfrm>
            <a:prstGeom prst="rect">
              <a:avLst/>
            </a:prstGeom>
            <a:noFill/>
          </p:spPr>
          <p:txBody>
            <a:bodyPr wrap="square" rtlCol="0" anchor="ctr">
              <a:spAutoFit/>
            </a:bodyPr>
            <a:lstStyle/>
            <a:p>
              <a:pPr algn="ctr">
                <a:lnSpc>
                  <a:spcPct val="150000"/>
                </a:lnSpc>
              </a:pPr>
              <a:r>
                <a:rPr lang="en-US" altLang="zh-CN" sz="2400" b="1" dirty="0">
                  <a:solidFill>
                    <a:schemeClr val="bg1"/>
                  </a:solidFill>
                  <a:latin typeface="Times New Roman" panose="02020603050405020304" pitchFamily="18" charset="0"/>
                  <a:ea typeface="微软雅黑" panose="020B0503020204020204" charset="-122"/>
                  <a:cs typeface="Times New Roman" panose="02020603050405020304" pitchFamily="18" charset="0"/>
                </a:rPr>
                <a:t>Extrinsic-and-Intrinsic Reward-Based Multi-Agent Reinforcement Learning for Multi-UAV Cooperative Target Encirclement</a:t>
              </a:r>
              <a:endParaRPr lang="en-US" altLang="zh-CN" sz="2400" b="1" dirty="0">
                <a:solidFill>
                  <a:schemeClr val="bg1"/>
                </a:solidFill>
                <a:latin typeface="Times New Roman" panose="02020603050405020304" pitchFamily="18" charset="0"/>
                <a:ea typeface="微软雅黑" panose="020B0503020204020204" charset="-122"/>
                <a:cs typeface="Times New Roman" panose="02020603050405020304" pitchFamily="18" charset="0"/>
              </a:endParaRPr>
            </a:p>
          </p:txBody>
        </p:sp>
        <p:sp>
          <p:nvSpPr>
            <p:cNvPr id="3" name="文本框 2"/>
            <p:cNvSpPr txBox="1"/>
            <p:nvPr/>
          </p:nvSpPr>
          <p:spPr>
            <a:xfrm>
              <a:off x="1687604" y="3439566"/>
              <a:ext cx="8897208" cy="583475"/>
            </a:xfrm>
            <a:prstGeom prst="rect">
              <a:avLst/>
            </a:prstGeom>
            <a:noFill/>
          </p:spPr>
          <p:txBody>
            <a:bodyPr wrap="square" rtlCol="0">
              <a:spAutoFit/>
            </a:bodyPr>
            <a:lstStyle/>
            <a:p>
              <a:r>
                <a:rPr lang="en-US" altLang="zh-CN" sz="1600">
                  <a:solidFill>
                    <a:schemeClr val="bg1"/>
                  </a:solidFill>
                  <a:latin typeface="Times New Roman" panose="02020603050405020304" pitchFamily="18" charset="0"/>
                  <a:cs typeface="Times New Roman" panose="02020603050405020304" pitchFamily="18" charset="0"/>
                </a:rPr>
                <a:t>Jinchao Chen , Member, IEEE, Yang Wang , Ying Zhang , Member, IEEE, Yantao Lu , Member, IEEE, Qiuhao Shu, and Yujiao Hu , Member, IEEE</a:t>
              </a:r>
              <a:endParaRPr lang="en-US" altLang="zh-CN" sz="1600">
                <a:solidFill>
                  <a:schemeClr val="bg1"/>
                </a:solidFill>
                <a:latin typeface="Times New Roman" panose="02020603050405020304" pitchFamily="18" charset="0"/>
                <a:cs typeface="Times New Roman" panose="02020603050405020304" pitchFamily="18" charset="0"/>
              </a:endParaRPr>
            </a:p>
          </p:txBody>
        </p:sp>
      </p:grpSp>
      <p:sp>
        <p:nvSpPr>
          <p:cNvPr id="2" name="文本框 1"/>
          <p:cNvSpPr txBox="1"/>
          <p:nvPr/>
        </p:nvSpPr>
        <p:spPr bwMode="auto">
          <a:xfrm>
            <a:off x="351876" y="165152"/>
            <a:ext cx="2054225" cy="646331"/>
          </a:xfrm>
          <a:prstGeom prst="rect">
            <a:avLst/>
          </a:prstGeom>
          <a:noFill/>
        </p:spPr>
        <p:txBody>
          <a:bodyPr>
            <a:spAutoFit/>
          </a:bodyPr>
          <a:lstStyle/>
          <a:p>
            <a:pPr algn="ctr" fontAlgn="auto"/>
            <a:r>
              <a:rPr lang="en-US" altLang="zh-CN" sz="36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Paper 3</a:t>
            </a:r>
            <a:endParaRPr lang="en-US" altLang="zh-CN" sz="3600" b="1" noProof="1">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grpSp>
        <p:nvGrpSpPr>
          <p:cNvPr id="16" name="组合 15"/>
          <p:cNvGrpSpPr/>
          <p:nvPr/>
        </p:nvGrpSpPr>
        <p:grpSpPr>
          <a:xfrm>
            <a:off x="-1" y="6553200"/>
            <a:ext cx="12192001" cy="304800"/>
            <a:chOff x="0" y="6569404"/>
            <a:chExt cx="9144000" cy="288000"/>
          </a:xfrm>
        </p:grpSpPr>
        <p:sp>
          <p:nvSpPr>
            <p:cNvPr id="17" name="矩形 16"/>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8" name="矩形 17"/>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cs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9"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latin typeface="Times New Roman" panose="02020603050405020304" pitchFamily="18" charset="0"/>
                <a:cs typeface="Times New Roman" panose="02020603050405020304" pitchFamily="18" charset="0"/>
              </a:rPr>
            </a:fld>
            <a:endParaRPr lang="zh-HK" altLang="en-US" sz="1600" dirty="0" smtClean="0">
              <a:solidFill>
                <a:schemeClr val="bg1"/>
              </a:solidFill>
              <a:latin typeface="Times New Roman" panose="02020603050405020304" pitchFamily="18" charset="0"/>
              <a:cs typeface="Times New Roman" panose="02020603050405020304" pitchFamily="18" charset="0"/>
            </a:endParaRPr>
          </a:p>
        </p:txBody>
      </p:sp>
      <p:sp>
        <p:nvSpPr>
          <p:cNvPr id="12" name="文本框 11"/>
          <p:cNvSpPr txBox="1"/>
          <p:nvPr/>
        </p:nvSpPr>
        <p:spPr>
          <a:xfrm>
            <a:off x="351876" y="4596014"/>
            <a:ext cx="10352124" cy="368300"/>
          </a:xfrm>
          <a:prstGeom prst="rect">
            <a:avLst/>
          </a:prstGeom>
          <a:noFill/>
        </p:spPr>
        <p:txBody>
          <a:bodyPr wrap="square" rtlCol="0">
            <a:spAutoFit/>
          </a:bodyPr>
          <a:lstStyle/>
          <a:p>
            <a:r>
              <a:rPr lang="en-US" altLang="zh-CN" b="1" dirty="0">
                <a:latin typeface="Times New Roman" panose="02020603050405020304" pitchFamily="18" charset="0"/>
                <a:cs typeface="Times New Roman" panose="02020603050405020304" pitchFamily="18" charset="0"/>
              </a:rPr>
              <a:t>Publish Journal: </a:t>
            </a:r>
            <a:r>
              <a:rPr lang="en-US" altLang="zh-CN" dirty="0">
                <a:latin typeface="Times New Roman" panose="02020603050405020304" pitchFamily="18" charset="0"/>
                <a:cs typeface="Times New Roman" panose="02020603050405020304" pitchFamily="18" charset="0"/>
              </a:rPr>
              <a:t>IEEE Transactions on Intelligent Transportation Systems</a:t>
            </a:r>
            <a:r>
              <a:rPr lang="en-US" altLang="zh-CN" dirty="0">
                <a:latin typeface="Times New Roman" panose="02020603050405020304" pitchFamily="18" charset="0"/>
                <a:cs typeface="Times New Roman" panose="02020603050405020304" pitchFamily="18" charset="0"/>
              </a:rPr>
              <a:t> (TITS 2025)</a:t>
            </a:r>
            <a:endParaRPr lang="en-US" altLang="zh-CN" dirty="0">
              <a:latin typeface="Times New Roman" panose="02020603050405020304" pitchFamily="18" charset="0"/>
              <a:cs typeface="Times New Roman" panose="02020603050405020304" pitchFamily="18" charset="0"/>
            </a:endParaRPr>
          </a:p>
        </p:txBody>
      </p:sp>
      <p:pic>
        <p:nvPicPr>
          <p:cNvPr id="15" name="图片 14"/>
          <p:cNvPicPr>
            <a:picLocks noChangeAspect="1"/>
          </p:cNvPicPr>
          <p:nvPr/>
        </p:nvPicPr>
        <p:blipFill>
          <a:blip r:embed="rId1" cstate="print">
            <a:clrChange>
              <a:clrFrom>
                <a:srgbClr val="FFFFFF"/>
              </a:clrFrom>
              <a:clrTo>
                <a:srgbClr val="FFFFFF">
                  <a:alpha val="0"/>
                </a:srgbClr>
              </a:clrTo>
            </a:clrChange>
            <a:extLst>
              <a:ext uri="{BEBA8EAE-BF5A-486C-A8C5-ECC9F3942E4B}">
                <a14:imgProps xmlns:a14="http://schemas.microsoft.com/office/drawing/2010/main">
                  <a14:imgLayer r:embed="rId2">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18"/>
          <p:cNvGrpSpPr/>
          <p:nvPr/>
        </p:nvGrpSpPr>
        <p:grpSpPr bwMode="auto">
          <a:xfrm>
            <a:off x="2409457" y="2650330"/>
            <a:ext cx="1505450" cy="1479472"/>
            <a:chOff x="1709739" y="2636838"/>
            <a:chExt cx="1590160" cy="1584325"/>
          </a:xfrm>
          <a:solidFill>
            <a:srgbClr val="044875"/>
          </a:solidFill>
        </p:grpSpPr>
        <p:sp>
          <p:nvSpPr>
            <p:cNvPr id="35" name="Freeform 6"/>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37" name="Freeform 7"/>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38" name="Freeform 8"/>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39" name="Freeform 9"/>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40" name="Freeform 10"/>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41" name="Freeform 11"/>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42" name="Freeform 12"/>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43" name="Freeform 13"/>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44" name="Freeform 14"/>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grpSp>
      <p:sp>
        <p:nvSpPr>
          <p:cNvPr id="31" name="文本框 30"/>
          <p:cNvSpPr txBox="1"/>
          <p:nvPr/>
        </p:nvSpPr>
        <p:spPr bwMode="auto">
          <a:xfrm>
            <a:off x="2135561" y="4129802"/>
            <a:ext cx="2054225" cy="523334"/>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Contents</a:t>
            </a:r>
            <a:endPar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grpSp>
        <p:nvGrpSpPr>
          <p:cNvPr id="19" name="组合 18"/>
          <p:cNvGrpSpPr/>
          <p:nvPr>
            <p:custDataLst>
              <p:tags r:id="rId1"/>
            </p:custDataLst>
          </p:nvPr>
        </p:nvGrpSpPr>
        <p:grpSpPr>
          <a:xfrm>
            <a:off x="4523741" y="2047924"/>
            <a:ext cx="5370513" cy="534987"/>
            <a:chOff x="3281952" y="1484784"/>
            <a:chExt cx="5370513" cy="534987"/>
          </a:xfrm>
        </p:grpSpPr>
        <p:grpSp>
          <p:nvGrpSpPr>
            <p:cNvPr id="14" name="组合 13"/>
            <p:cNvGrpSpPr/>
            <p:nvPr/>
          </p:nvGrpSpPr>
          <p:grpSpPr>
            <a:xfrm>
              <a:off x="3943940" y="1484784"/>
              <a:ext cx="4708525" cy="534987"/>
              <a:chOff x="3943940" y="1626760"/>
              <a:chExt cx="4708525" cy="534987"/>
            </a:xfrm>
          </p:grpSpPr>
          <p:sp>
            <p:nvSpPr>
              <p:cNvPr id="49" name="Freeform 74"/>
              <p:cNvSpPr>
                <a:spLocks noEditPoints="1"/>
              </p:cNvSpPr>
              <p:nvPr>
                <p:custDataLst>
                  <p:tags r:id="rId2"/>
                </p:custDataLst>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rgbClr val="044875"/>
              </a:solidFill>
              <a:ln>
                <a:noFill/>
              </a:ln>
            </p:spPr>
            <p:txBody>
              <a:bodyPr/>
              <a:lstStyle/>
              <a:p>
                <a:pPr>
                  <a:defRPr/>
                </a:pPr>
                <a:endParaRPr lang="zh-CN" altLang="en-US" b="1">
                  <a:solidFill>
                    <a:prstClr val="black"/>
                  </a:solidFill>
                  <a:latin typeface="Times New Roman" panose="02020603050405020304" pitchFamily="18" charset="0"/>
                  <a:cs typeface="Times New Roman" panose="02020603050405020304" pitchFamily="18" charset="0"/>
                </a:endParaRPr>
              </a:p>
            </p:txBody>
          </p:sp>
          <p:sp>
            <p:nvSpPr>
              <p:cNvPr id="50" name="文本框 20"/>
              <p:cNvSpPr txBox="1">
                <a:spLocks noChangeArrowheads="1"/>
              </p:cNvSpPr>
              <p:nvPr>
                <p:custDataLst>
                  <p:tags r:id="rId3"/>
                </p:custDataLst>
              </p:nvPr>
            </p:nvSpPr>
            <p:spPr bwMode="auto">
              <a:xfrm>
                <a:off x="4599577" y="1648846"/>
                <a:ext cx="3989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cs typeface="Times New Roman" panose="02020603050405020304" pitchFamily="18" charset="0"/>
                  </a:rPr>
                  <a:t>Problem Description</a:t>
                </a:r>
                <a:endParaRPr lang="en-US" altLang="zh-CN" sz="2400" b="1" dirty="0">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sp>
            <p:nvSpPr>
              <p:cNvPr id="51" name="矩形 50"/>
              <p:cNvSpPr/>
              <p:nvPr>
                <p:custDataLst>
                  <p:tags r:id="rId4"/>
                </p:custDataLst>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latin typeface="Times New Roman" panose="02020603050405020304" pitchFamily="18" charset="0"/>
                  <a:cs typeface="Times New Roman" panose="02020603050405020304" pitchFamily="18" charset="0"/>
                </a:endParaRPr>
              </a:p>
            </p:txBody>
          </p:sp>
          <p:cxnSp>
            <p:nvCxnSpPr>
              <p:cNvPr id="52" name="直接连接符 51"/>
              <p:cNvCxnSpPr/>
              <p:nvPr>
                <p:custDataLst>
                  <p:tags r:id="rId5"/>
                </p:custDataLst>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10" name="组合 9"/>
            <p:cNvGrpSpPr/>
            <p:nvPr/>
          </p:nvGrpSpPr>
          <p:grpSpPr>
            <a:xfrm>
              <a:off x="3281952" y="1484784"/>
              <a:ext cx="689642" cy="534987"/>
              <a:chOff x="3281952" y="1626760"/>
              <a:chExt cx="689642" cy="534987"/>
            </a:xfrm>
          </p:grpSpPr>
          <p:sp>
            <p:nvSpPr>
              <p:cNvPr id="53" name="矩形 52"/>
              <p:cNvSpPr/>
              <p:nvPr>
                <p:custDataLst>
                  <p:tags r:id="rId6"/>
                </p:custDataLst>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Times New Roman" panose="02020603050405020304" pitchFamily="18" charset="0"/>
                  <a:cs typeface="Times New Roman" panose="02020603050405020304" pitchFamily="18" charset="0"/>
                </a:endParaRPr>
              </a:p>
            </p:txBody>
          </p:sp>
          <p:sp>
            <p:nvSpPr>
              <p:cNvPr id="54" name="文本框 18"/>
              <p:cNvSpPr txBox="1">
                <a:spLocks noChangeArrowheads="1"/>
              </p:cNvSpPr>
              <p:nvPr>
                <p:custDataLst>
                  <p:tags r:id="rId7"/>
                </p:custDataLst>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044875"/>
                    </a:solidFill>
                    <a:latin typeface="Times New Roman" panose="02020603050405020304" pitchFamily="18" charset="0"/>
                    <a:cs typeface="Times New Roman" panose="02020603050405020304" pitchFamily="18" charset="0"/>
                  </a:rPr>
                  <a:t>01</a:t>
                </a:r>
                <a:endParaRPr lang="en-US" altLang="zh-CN" sz="2700" dirty="0">
                  <a:solidFill>
                    <a:srgbClr val="044875"/>
                  </a:solidFill>
                  <a:latin typeface="Times New Roman" panose="02020603050405020304" pitchFamily="18" charset="0"/>
                  <a:cs typeface="Times New Roman" panose="02020603050405020304" pitchFamily="18" charset="0"/>
                </a:endParaRPr>
              </a:p>
            </p:txBody>
          </p:sp>
        </p:grpSp>
      </p:grpSp>
      <p:grpSp>
        <p:nvGrpSpPr>
          <p:cNvPr id="22" name="组合 21"/>
          <p:cNvGrpSpPr/>
          <p:nvPr>
            <p:custDataLst>
              <p:tags r:id="rId8"/>
            </p:custDataLst>
          </p:nvPr>
        </p:nvGrpSpPr>
        <p:grpSpPr>
          <a:xfrm>
            <a:off x="4503593" y="3688642"/>
            <a:ext cx="5372100" cy="534987"/>
            <a:chOff x="3261805" y="3188752"/>
            <a:chExt cx="5372100" cy="534987"/>
          </a:xfrm>
        </p:grpSpPr>
        <p:grpSp>
          <p:nvGrpSpPr>
            <p:cNvPr id="12" name="组合 11"/>
            <p:cNvGrpSpPr/>
            <p:nvPr/>
          </p:nvGrpSpPr>
          <p:grpSpPr>
            <a:xfrm>
              <a:off x="3261805" y="3188752"/>
              <a:ext cx="689593" cy="534987"/>
              <a:chOff x="3261805" y="3188752"/>
              <a:chExt cx="689593" cy="534987"/>
            </a:xfrm>
          </p:grpSpPr>
          <p:sp>
            <p:nvSpPr>
              <p:cNvPr id="61" name="矩形 60"/>
              <p:cNvSpPr/>
              <p:nvPr>
                <p:custDataLst>
                  <p:tags r:id="rId9"/>
                </p:custDataLst>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Times New Roman" panose="02020603050405020304" pitchFamily="18" charset="0"/>
                  <a:cs typeface="Times New Roman" panose="02020603050405020304" pitchFamily="18" charset="0"/>
                </a:endParaRPr>
              </a:p>
            </p:txBody>
          </p:sp>
          <p:sp>
            <p:nvSpPr>
              <p:cNvPr id="62" name="文本框 86"/>
              <p:cNvSpPr txBox="1">
                <a:spLocks noChangeArrowheads="1"/>
              </p:cNvSpPr>
              <p:nvPr>
                <p:custDataLst>
                  <p:tags r:id="rId10"/>
                </p:custDataLst>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a:solidFill>
                      <a:srgbClr val="044875"/>
                    </a:solidFill>
                    <a:latin typeface="Times New Roman" panose="02020603050405020304" pitchFamily="18" charset="0"/>
                    <a:cs typeface="Times New Roman" panose="02020603050405020304" pitchFamily="18" charset="0"/>
                  </a:rPr>
                  <a:t>03</a:t>
                </a:r>
                <a:endParaRPr lang="en-US" altLang="zh-CN" sz="2700">
                  <a:solidFill>
                    <a:srgbClr val="044875"/>
                  </a:solidFill>
                  <a:latin typeface="Times New Roman" panose="02020603050405020304" pitchFamily="18" charset="0"/>
                  <a:cs typeface="Times New Roman" panose="02020603050405020304" pitchFamily="18" charset="0"/>
                </a:endParaRPr>
              </a:p>
            </p:txBody>
          </p:sp>
        </p:grpSp>
        <p:grpSp>
          <p:nvGrpSpPr>
            <p:cNvPr id="16" name="组合 15"/>
            <p:cNvGrpSpPr/>
            <p:nvPr/>
          </p:nvGrpSpPr>
          <p:grpSpPr>
            <a:xfrm>
              <a:off x="3923792" y="3188752"/>
              <a:ext cx="4710113" cy="534987"/>
              <a:chOff x="3923792" y="3188752"/>
              <a:chExt cx="4710113" cy="534987"/>
            </a:xfrm>
          </p:grpSpPr>
          <p:sp>
            <p:nvSpPr>
              <p:cNvPr id="56" name="文本框 81"/>
              <p:cNvSpPr txBox="1">
                <a:spLocks noChangeArrowheads="1"/>
              </p:cNvSpPr>
              <p:nvPr>
                <p:custDataLst>
                  <p:tags r:id="rId11"/>
                </p:custDataLst>
              </p:nvPr>
            </p:nvSpPr>
            <p:spPr bwMode="auto">
              <a:xfrm>
                <a:off x="4876292" y="3235107"/>
                <a:ext cx="339852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cs typeface="Times New Roman" panose="02020603050405020304" pitchFamily="18" charset="0"/>
                    <a:sym typeface="+mn-ea"/>
                  </a:rPr>
                  <a:t>Experiment Results</a:t>
                </a:r>
                <a:endParaRPr lang="en-US" altLang="zh-CN" sz="2400" b="1" dirty="0">
                  <a:solidFill>
                    <a:srgbClr val="044875"/>
                  </a:solidFill>
                  <a:latin typeface="Times New Roman" panose="02020603050405020304" pitchFamily="18" charset="0"/>
                  <a:ea typeface="微软雅黑" panose="020B0503020204020204" charset="-122"/>
                  <a:cs typeface="Times New Roman" panose="02020603050405020304" pitchFamily="18" charset="0"/>
                  <a:sym typeface="+mn-ea"/>
                </a:endParaRPr>
              </a:p>
            </p:txBody>
          </p:sp>
          <p:sp>
            <p:nvSpPr>
              <p:cNvPr id="57" name="矩形 56"/>
              <p:cNvSpPr/>
              <p:nvPr>
                <p:custDataLst>
                  <p:tags r:id="rId12"/>
                </p:custDataLst>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latin typeface="Times New Roman" panose="02020603050405020304" pitchFamily="18" charset="0"/>
                  <a:cs typeface="Times New Roman" panose="02020603050405020304" pitchFamily="18" charset="0"/>
                </a:endParaRPr>
              </a:p>
            </p:txBody>
          </p:sp>
          <p:cxnSp>
            <p:nvCxnSpPr>
              <p:cNvPr id="58" name="直接连接符 57"/>
              <p:cNvCxnSpPr/>
              <p:nvPr>
                <p:custDataLst>
                  <p:tags r:id="rId13"/>
                </p:custDataLst>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60" name="Freeform 71"/>
              <p:cNvSpPr>
                <a:spLocks noEditPoints="1"/>
              </p:cNvSpPr>
              <p:nvPr>
                <p:custDataLst>
                  <p:tags r:id="rId14"/>
                </p:custDataLst>
              </p:nvPr>
            </p:nvSpPr>
            <p:spPr bwMode="auto">
              <a:xfrm>
                <a:off x="4038092" y="3253839"/>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rgbClr val="044875"/>
              </a:solidFill>
              <a:ln>
                <a:noFill/>
              </a:ln>
            </p:spPr>
            <p:txBody>
              <a:bodyPr/>
              <a:lstStyle/>
              <a:p>
                <a:pPr>
                  <a:defRPr/>
                </a:pPr>
                <a:endParaRPr lang="zh-CN" altLang="en-US" b="1">
                  <a:solidFill>
                    <a:prstClr val="black"/>
                  </a:solidFill>
                  <a:latin typeface="Times New Roman" panose="02020603050405020304" pitchFamily="18" charset="0"/>
                  <a:cs typeface="Times New Roman" panose="02020603050405020304" pitchFamily="18" charset="0"/>
                </a:endParaRPr>
              </a:p>
            </p:txBody>
          </p:sp>
        </p:grpSp>
      </p:grpSp>
      <p:grpSp>
        <p:nvGrpSpPr>
          <p:cNvPr id="23" name="组合 22"/>
          <p:cNvGrpSpPr/>
          <p:nvPr>
            <p:custDataLst>
              <p:tags r:id="rId15"/>
            </p:custDataLst>
          </p:nvPr>
        </p:nvGrpSpPr>
        <p:grpSpPr>
          <a:xfrm>
            <a:off x="4503593" y="4509001"/>
            <a:ext cx="5372100" cy="534987"/>
            <a:chOff x="3261805" y="4046141"/>
            <a:chExt cx="5372100" cy="534987"/>
          </a:xfrm>
        </p:grpSpPr>
        <p:grpSp>
          <p:nvGrpSpPr>
            <p:cNvPr id="13" name="组合 12"/>
            <p:cNvGrpSpPr/>
            <p:nvPr/>
          </p:nvGrpSpPr>
          <p:grpSpPr>
            <a:xfrm>
              <a:off x="3261805" y="4046141"/>
              <a:ext cx="689447" cy="534987"/>
              <a:chOff x="3261805" y="3969748"/>
              <a:chExt cx="689447" cy="534987"/>
            </a:xfrm>
          </p:grpSpPr>
          <p:sp>
            <p:nvSpPr>
              <p:cNvPr id="89" name="矩形 88"/>
              <p:cNvSpPr/>
              <p:nvPr>
                <p:custDataLst>
                  <p:tags r:id="rId16"/>
                </p:custDataLst>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Times New Roman" panose="02020603050405020304" pitchFamily="18" charset="0"/>
                  <a:cs typeface="Times New Roman" panose="02020603050405020304" pitchFamily="18" charset="0"/>
                </a:endParaRPr>
              </a:p>
            </p:txBody>
          </p:sp>
          <p:sp>
            <p:nvSpPr>
              <p:cNvPr id="90" name="文本框 131"/>
              <p:cNvSpPr txBox="1">
                <a:spLocks noChangeArrowheads="1"/>
              </p:cNvSpPr>
              <p:nvPr>
                <p:custDataLst>
                  <p:tags r:id="rId17"/>
                </p:custDataLst>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a:solidFill>
                      <a:srgbClr val="044875"/>
                    </a:solidFill>
                    <a:latin typeface="Times New Roman" panose="02020603050405020304" pitchFamily="18" charset="0"/>
                    <a:cs typeface="Times New Roman" panose="02020603050405020304" pitchFamily="18" charset="0"/>
                  </a:rPr>
                  <a:t>04</a:t>
                </a:r>
                <a:endParaRPr lang="en-US" altLang="zh-CN" sz="2700">
                  <a:solidFill>
                    <a:srgbClr val="044875"/>
                  </a:solidFill>
                  <a:latin typeface="Times New Roman" panose="02020603050405020304" pitchFamily="18" charset="0"/>
                  <a:cs typeface="Times New Roman" panose="02020603050405020304" pitchFamily="18" charset="0"/>
                </a:endParaRPr>
              </a:p>
            </p:txBody>
          </p:sp>
        </p:grpSp>
        <p:grpSp>
          <p:nvGrpSpPr>
            <p:cNvPr id="17" name="组合 16"/>
            <p:cNvGrpSpPr/>
            <p:nvPr/>
          </p:nvGrpSpPr>
          <p:grpSpPr>
            <a:xfrm>
              <a:off x="3923792" y="4046141"/>
              <a:ext cx="4710113" cy="534987"/>
              <a:chOff x="3923792" y="3969748"/>
              <a:chExt cx="4710113" cy="534987"/>
            </a:xfrm>
          </p:grpSpPr>
          <p:sp>
            <p:nvSpPr>
              <p:cNvPr id="64" name="文本框 126"/>
              <p:cNvSpPr txBox="1">
                <a:spLocks noChangeArrowheads="1"/>
              </p:cNvSpPr>
              <p:nvPr>
                <p:custDataLst>
                  <p:tags r:id="rId18"/>
                </p:custDataLst>
              </p:nvPr>
            </p:nvSpPr>
            <p:spPr bwMode="auto">
              <a:xfrm>
                <a:off x="4571492" y="4002700"/>
                <a:ext cx="40417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cs typeface="Times New Roman" panose="02020603050405020304" pitchFamily="18" charset="0"/>
                  </a:rPr>
                  <a:t>Conclusion</a:t>
                </a:r>
                <a:endParaRPr lang="en-US" altLang="zh-CN" sz="2400" b="1" dirty="0">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sp>
            <p:nvSpPr>
              <p:cNvPr id="65" name="矩形 64"/>
              <p:cNvSpPr/>
              <p:nvPr>
                <p:custDataLst>
                  <p:tags r:id="rId19"/>
                </p:custDataLst>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latin typeface="Times New Roman" panose="02020603050405020304" pitchFamily="18" charset="0"/>
                  <a:cs typeface="Times New Roman" panose="02020603050405020304" pitchFamily="18" charset="0"/>
                </a:endParaRPr>
              </a:p>
            </p:txBody>
          </p:sp>
          <p:cxnSp>
            <p:nvCxnSpPr>
              <p:cNvPr id="86" name="直接连接符 85"/>
              <p:cNvCxnSpPr/>
              <p:nvPr>
                <p:custDataLst>
                  <p:tags r:id="rId20"/>
                </p:custDataLst>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88" name="Freeform 306"/>
              <p:cNvSpPr>
                <a:spLocks noEditPoints="1"/>
              </p:cNvSpPr>
              <p:nvPr>
                <p:custDataLst>
                  <p:tags r:id="rId21"/>
                </p:custDataLst>
              </p:nvPr>
            </p:nvSpPr>
            <p:spPr bwMode="auto">
              <a:xfrm>
                <a:off x="4061905" y="4028951"/>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rgbClr val="044875"/>
              </a:solidFill>
              <a:ln>
                <a:noFill/>
              </a:ln>
            </p:spPr>
            <p:txBody>
              <a:bodyPr/>
              <a:lstStyle/>
              <a:p>
                <a:pPr>
                  <a:defRPr/>
                </a:pPr>
                <a:endParaRPr lang="zh-CN" altLang="en-US" b="1">
                  <a:solidFill>
                    <a:prstClr val="black"/>
                  </a:solidFill>
                  <a:latin typeface="Times New Roman" panose="02020603050405020304" pitchFamily="18" charset="0"/>
                  <a:cs typeface="Times New Roman" panose="02020603050405020304" pitchFamily="18" charset="0"/>
                </a:endParaRPr>
              </a:p>
            </p:txBody>
          </p:sp>
        </p:grpSp>
      </p:grpSp>
      <p:grpSp>
        <p:nvGrpSpPr>
          <p:cNvPr id="20" name="组合 19"/>
          <p:cNvGrpSpPr/>
          <p:nvPr>
            <p:custDataLst>
              <p:tags r:id="rId22"/>
            </p:custDataLst>
          </p:nvPr>
        </p:nvGrpSpPr>
        <p:grpSpPr>
          <a:xfrm>
            <a:off x="4517645" y="2868283"/>
            <a:ext cx="5370513" cy="534987"/>
            <a:chOff x="3275856" y="2348880"/>
            <a:chExt cx="5370513" cy="534987"/>
          </a:xfrm>
        </p:grpSpPr>
        <p:grpSp>
          <p:nvGrpSpPr>
            <p:cNvPr id="11" name="组合 10"/>
            <p:cNvGrpSpPr/>
            <p:nvPr/>
          </p:nvGrpSpPr>
          <p:grpSpPr>
            <a:xfrm>
              <a:off x="3275856" y="2348880"/>
              <a:ext cx="689474" cy="534987"/>
              <a:chOff x="3275856" y="2407756"/>
              <a:chExt cx="689474" cy="534987"/>
            </a:xfrm>
          </p:grpSpPr>
          <p:sp>
            <p:nvSpPr>
              <p:cNvPr id="97" name="矩形 96"/>
              <p:cNvSpPr/>
              <p:nvPr>
                <p:custDataLst>
                  <p:tags r:id="rId23"/>
                </p:custDataLst>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Times New Roman" panose="02020603050405020304" pitchFamily="18" charset="0"/>
                  <a:cs typeface="Times New Roman" panose="02020603050405020304" pitchFamily="18" charset="0"/>
                </a:endParaRPr>
              </a:p>
            </p:txBody>
          </p:sp>
          <p:sp>
            <p:nvSpPr>
              <p:cNvPr id="98" name="文本框 78"/>
              <p:cNvSpPr txBox="1">
                <a:spLocks noChangeArrowheads="1"/>
              </p:cNvSpPr>
              <p:nvPr>
                <p:custDataLst>
                  <p:tags r:id="rId24"/>
                </p:custDataLst>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044875"/>
                    </a:solidFill>
                    <a:latin typeface="Times New Roman" panose="02020603050405020304" pitchFamily="18" charset="0"/>
                    <a:cs typeface="Times New Roman" panose="02020603050405020304" pitchFamily="18" charset="0"/>
                  </a:rPr>
                  <a:t>02</a:t>
                </a:r>
                <a:endParaRPr lang="en-US" altLang="zh-CN" sz="2700" dirty="0">
                  <a:solidFill>
                    <a:srgbClr val="044875"/>
                  </a:solidFill>
                  <a:latin typeface="Times New Roman" panose="02020603050405020304" pitchFamily="18" charset="0"/>
                  <a:cs typeface="Times New Roman" panose="02020603050405020304" pitchFamily="18" charset="0"/>
                </a:endParaRPr>
              </a:p>
            </p:txBody>
          </p:sp>
        </p:grpSp>
        <p:grpSp>
          <p:nvGrpSpPr>
            <p:cNvPr id="15" name="组合 14"/>
            <p:cNvGrpSpPr/>
            <p:nvPr/>
          </p:nvGrpSpPr>
          <p:grpSpPr>
            <a:xfrm>
              <a:off x="3937844" y="2348880"/>
              <a:ext cx="4708525" cy="534987"/>
              <a:chOff x="3937844" y="2407756"/>
              <a:chExt cx="4708525" cy="534987"/>
            </a:xfrm>
          </p:grpSpPr>
          <p:sp>
            <p:nvSpPr>
              <p:cNvPr id="92" name="文本框 73"/>
              <p:cNvSpPr txBox="1">
                <a:spLocks noChangeArrowheads="1"/>
              </p:cNvSpPr>
              <p:nvPr>
                <p:custDataLst>
                  <p:tags r:id="rId25"/>
                </p:custDataLst>
              </p:nvPr>
            </p:nvSpPr>
            <p:spPr bwMode="auto">
              <a:xfrm>
                <a:off x="5326034" y="2449079"/>
                <a:ext cx="2499719"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cs typeface="Times New Roman" panose="02020603050405020304" pitchFamily="18" charset="0"/>
                    <a:sym typeface="+mn-ea"/>
                  </a:rPr>
                  <a:t>Method Design</a:t>
                </a:r>
                <a:endParaRPr lang="en-US" altLang="zh-CN" sz="2400" b="1" dirty="0">
                  <a:solidFill>
                    <a:srgbClr val="044875"/>
                  </a:solidFill>
                  <a:latin typeface="Times New Roman" panose="02020603050405020304" pitchFamily="18" charset="0"/>
                  <a:ea typeface="微软雅黑" panose="020B0503020204020204" charset="-122"/>
                  <a:cs typeface="Times New Roman" panose="02020603050405020304" pitchFamily="18" charset="0"/>
                  <a:sym typeface="+mn-ea"/>
                </a:endParaRPr>
              </a:p>
            </p:txBody>
          </p:sp>
          <p:sp>
            <p:nvSpPr>
              <p:cNvPr id="93" name="矩形 92"/>
              <p:cNvSpPr/>
              <p:nvPr>
                <p:custDataLst>
                  <p:tags r:id="rId26"/>
                </p:custDataLst>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latin typeface="Times New Roman" panose="02020603050405020304" pitchFamily="18" charset="0"/>
                  <a:cs typeface="Times New Roman" panose="02020603050405020304" pitchFamily="18" charset="0"/>
                </a:endParaRPr>
              </a:p>
            </p:txBody>
          </p:sp>
          <p:cxnSp>
            <p:nvCxnSpPr>
              <p:cNvPr id="94" name="直接连接符 93"/>
              <p:cNvCxnSpPr/>
              <p:nvPr>
                <p:custDataLst>
                  <p:tags r:id="rId27"/>
                </p:custDataLst>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6" name="Freeform 30"/>
              <p:cNvSpPr>
                <a:spLocks noEditPoints="1"/>
              </p:cNvSpPr>
              <p:nvPr>
                <p:custDataLst>
                  <p:tags r:id="rId28"/>
                </p:custDataLst>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rgbClr val="044875"/>
              </a:solidFill>
              <a:ln>
                <a:noFill/>
              </a:ln>
            </p:spPr>
            <p:txBody>
              <a:bodyPr/>
              <a:lstStyle/>
              <a:p>
                <a:pPr>
                  <a:defRPr/>
                </a:pPr>
                <a:endParaRPr lang="zh-CN" altLang="en-US" b="1">
                  <a:solidFill>
                    <a:prstClr val="black"/>
                  </a:solidFill>
                  <a:latin typeface="Times New Roman" panose="02020603050405020304" pitchFamily="18" charset="0"/>
                  <a:cs typeface="Times New Roman" panose="02020603050405020304" pitchFamily="18" charset="0"/>
                </a:endParaRPr>
              </a:p>
            </p:txBody>
          </p:sp>
        </p:grpSp>
      </p:grpSp>
      <p:grpSp>
        <p:nvGrpSpPr>
          <p:cNvPr id="7" name="组合 6"/>
          <p:cNvGrpSpPr/>
          <p:nvPr/>
        </p:nvGrpSpPr>
        <p:grpSpPr>
          <a:xfrm>
            <a:off x="-1" y="6553200"/>
            <a:ext cx="12192001" cy="304800"/>
            <a:chOff x="0" y="6569404"/>
            <a:chExt cx="9144000" cy="288000"/>
          </a:xfrm>
        </p:grpSpPr>
        <p:sp>
          <p:nvSpPr>
            <p:cNvPr id="8" name="矩形 7"/>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9" name="矩形 8"/>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cs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21"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latin typeface="Times New Roman" panose="02020603050405020304" pitchFamily="18" charset="0"/>
                <a:cs typeface="Times New Roman" panose="02020603050405020304" pitchFamily="18" charset="0"/>
              </a:rPr>
            </a:fld>
            <a:endParaRPr lang="zh-HK" altLang="en-US" sz="1600" dirty="0" smtClean="0">
              <a:solidFill>
                <a:schemeClr val="bg1"/>
              </a:solidFill>
              <a:latin typeface="Times New Roman" panose="02020603050405020304" pitchFamily="18" charset="0"/>
              <a:cs typeface="Times New Roman" panose="02020603050405020304" pitchFamily="18" charset="0"/>
            </a:endParaRPr>
          </a:p>
        </p:txBody>
      </p:sp>
      <p:pic>
        <p:nvPicPr>
          <p:cNvPr id="2" name="图片 1"/>
          <p:cNvPicPr>
            <a:picLocks noChangeAspect="1"/>
          </p:cNvPicPr>
          <p:nvPr/>
        </p:nvPicPr>
        <p:blipFill>
          <a:blip r:embed="rId29" cstate="print">
            <a:clrChange>
              <a:clrFrom>
                <a:srgbClr val="FFFFFF"/>
              </a:clrFrom>
              <a:clrTo>
                <a:srgbClr val="FFFFFF">
                  <a:alpha val="0"/>
                </a:srgbClr>
              </a:clrTo>
            </a:clrChange>
            <a:extLst>
              <a:ext uri="{BEBA8EAE-BF5A-486C-A8C5-ECC9F3942E4B}">
                <a14:imgProps xmlns:a14="http://schemas.microsoft.com/office/drawing/2010/main">
                  <a14:imgLayer r:embed="rId30">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spTree>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18"/>
          <p:cNvGrpSpPr/>
          <p:nvPr/>
        </p:nvGrpSpPr>
        <p:grpSpPr bwMode="auto">
          <a:xfrm>
            <a:off x="2409457" y="2650330"/>
            <a:ext cx="1505450" cy="1479472"/>
            <a:chOff x="1709739" y="2636838"/>
            <a:chExt cx="1590160" cy="1584325"/>
          </a:xfrm>
          <a:solidFill>
            <a:srgbClr val="044875"/>
          </a:solidFill>
        </p:grpSpPr>
        <p:sp>
          <p:nvSpPr>
            <p:cNvPr id="35" name="Freeform 6"/>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37" name="Freeform 7"/>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38" name="Freeform 8"/>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39" name="Freeform 9"/>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40" name="Freeform 10"/>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41" name="Freeform 11"/>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42" name="Freeform 12"/>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43" name="Freeform 13"/>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44" name="Freeform 14"/>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grpSp>
      <p:sp>
        <p:nvSpPr>
          <p:cNvPr id="31" name="文本框 30"/>
          <p:cNvSpPr txBox="1"/>
          <p:nvPr/>
        </p:nvSpPr>
        <p:spPr bwMode="auto">
          <a:xfrm>
            <a:off x="2135561" y="4129802"/>
            <a:ext cx="2054225" cy="523334"/>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Contents</a:t>
            </a:r>
            <a:endPar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grpSp>
        <p:nvGrpSpPr>
          <p:cNvPr id="19" name="组合 18"/>
          <p:cNvGrpSpPr/>
          <p:nvPr>
            <p:custDataLst>
              <p:tags r:id="rId1"/>
            </p:custDataLst>
          </p:nvPr>
        </p:nvGrpSpPr>
        <p:grpSpPr>
          <a:xfrm>
            <a:off x="4523741" y="2047924"/>
            <a:ext cx="5370513" cy="534987"/>
            <a:chOff x="3281952" y="1484784"/>
            <a:chExt cx="5370513" cy="534987"/>
          </a:xfrm>
        </p:grpSpPr>
        <p:grpSp>
          <p:nvGrpSpPr>
            <p:cNvPr id="14" name="组合 13"/>
            <p:cNvGrpSpPr/>
            <p:nvPr/>
          </p:nvGrpSpPr>
          <p:grpSpPr>
            <a:xfrm>
              <a:off x="3943940" y="1484784"/>
              <a:ext cx="4708525" cy="534987"/>
              <a:chOff x="3943940" y="1626760"/>
              <a:chExt cx="4708525" cy="534987"/>
            </a:xfrm>
          </p:grpSpPr>
          <p:sp>
            <p:nvSpPr>
              <p:cNvPr id="49" name="Freeform 74"/>
              <p:cNvSpPr>
                <a:spLocks noEditPoints="1"/>
              </p:cNvSpPr>
              <p:nvPr>
                <p:custDataLst>
                  <p:tags r:id="rId2"/>
                </p:custDataLst>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rgbClr val="044875"/>
              </a:solidFill>
              <a:ln>
                <a:noFill/>
              </a:ln>
            </p:spPr>
            <p:txBody>
              <a:bodyPr/>
              <a:lstStyle/>
              <a:p>
                <a:pPr>
                  <a:defRPr/>
                </a:pPr>
                <a:endParaRPr lang="zh-CN" altLang="en-US" b="1">
                  <a:solidFill>
                    <a:prstClr val="black"/>
                  </a:solidFill>
                  <a:latin typeface="Times New Roman" panose="02020603050405020304" pitchFamily="18" charset="0"/>
                  <a:cs typeface="Times New Roman" panose="02020603050405020304" pitchFamily="18" charset="0"/>
                </a:endParaRPr>
              </a:p>
            </p:txBody>
          </p:sp>
          <p:sp>
            <p:nvSpPr>
              <p:cNvPr id="50" name="文本框 20"/>
              <p:cNvSpPr txBox="1">
                <a:spLocks noChangeArrowheads="1"/>
              </p:cNvSpPr>
              <p:nvPr>
                <p:custDataLst>
                  <p:tags r:id="rId3"/>
                </p:custDataLst>
              </p:nvPr>
            </p:nvSpPr>
            <p:spPr bwMode="auto">
              <a:xfrm>
                <a:off x="4599577" y="1648846"/>
                <a:ext cx="3989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cs typeface="Times New Roman" panose="02020603050405020304" pitchFamily="18" charset="0"/>
                  </a:rPr>
                  <a:t>Problem Description</a:t>
                </a:r>
                <a:endParaRPr lang="en-US" altLang="zh-CN" sz="2400" b="1" dirty="0">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sp>
            <p:nvSpPr>
              <p:cNvPr id="51" name="矩形 50"/>
              <p:cNvSpPr/>
              <p:nvPr>
                <p:custDataLst>
                  <p:tags r:id="rId4"/>
                </p:custDataLst>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latin typeface="Times New Roman" panose="02020603050405020304" pitchFamily="18" charset="0"/>
                  <a:cs typeface="Times New Roman" panose="02020603050405020304" pitchFamily="18" charset="0"/>
                </a:endParaRPr>
              </a:p>
            </p:txBody>
          </p:sp>
          <p:cxnSp>
            <p:nvCxnSpPr>
              <p:cNvPr id="52" name="直接连接符 51"/>
              <p:cNvCxnSpPr/>
              <p:nvPr>
                <p:custDataLst>
                  <p:tags r:id="rId5"/>
                </p:custDataLst>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10" name="组合 9"/>
            <p:cNvGrpSpPr/>
            <p:nvPr/>
          </p:nvGrpSpPr>
          <p:grpSpPr>
            <a:xfrm>
              <a:off x="3281952" y="1484784"/>
              <a:ext cx="689642" cy="534987"/>
              <a:chOff x="3281952" y="1626760"/>
              <a:chExt cx="689642" cy="534987"/>
            </a:xfrm>
          </p:grpSpPr>
          <p:sp>
            <p:nvSpPr>
              <p:cNvPr id="53" name="矩形 52"/>
              <p:cNvSpPr/>
              <p:nvPr>
                <p:custDataLst>
                  <p:tags r:id="rId6"/>
                </p:custDataLst>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Times New Roman" panose="02020603050405020304" pitchFamily="18" charset="0"/>
                  <a:cs typeface="Times New Roman" panose="02020603050405020304" pitchFamily="18" charset="0"/>
                </a:endParaRPr>
              </a:p>
            </p:txBody>
          </p:sp>
          <p:sp>
            <p:nvSpPr>
              <p:cNvPr id="54" name="文本框 18"/>
              <p:cNvSpPr txBox="1">
                <a:spLocks noChangeArrowheads="1"/>
              </p:cNvSpPr>
              <p:nvPr>
                <p:custDataLst>
                  <p:tags r:id="rId7"/>
                </p:custDataLst>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044875"/>
                    </a:solidFill>
                    <a:latin typeface="Times New Roman" panose="02020603050405020304" pitchFamily="18" charset="0"/>
                    <a:cs typeface="Times New Roman" panose="02020603050405020304" pitchFamily="18" charset="0"/>
                  </a:rPr>
                  <a:t>01</a:t>
                </a:r>
                <a:endParaRPr lang="en-US" altLang="zh-CN" sz="2700" dirty="0">
                  <a:solidFill>
                    <a:srgbClr val="044875"/>
                  </a:solidFill>
                  <a:latin typeface="Times New Roman" panose="02020603050405020304" pitchFamily="18" charset="0"/>
                  <a:cs typeface="Times New Roman" panose="02020603050405020304" pitchFamily="18" charset="0"/>
                </a:endParaRPr>
              </a:p>
            </p:txBody>
          </p:sp>
        </p:grpSp>
      </p:grpSp>
      <p:grpSp>
        <p:nvGrpSpPr>
          <p:cNvPr id="22" name="组合 21"/>
          <p:cNvGrpSpPr/>
          <p:nvPr>
            <p:custDataLst>
              <p:tags r:id="rId8"/>
            </p:custDataLst>
          </p:nvPr>
        </p:nvGrpSpPr>
        <p:grpSpPr>
          <a:xfrm>
            <a:off x="4503593" y="3688642"/>
            <a:ext cx="5372100" cy="534987"/>
            <a:chOff x="3261805" y="3188752"/>
            <a:chExt cx="5372100" cy="534987"/>
          </a:xfrm>
        </p:grpSpPr>
        <p:grpSp>
          <p:nvGrpSpPr>
            <p:cNvPr id="12" name="组合 11"/>
            <p:cNvGrpSpPr/>
            <p:nvPr/>
          </p:nvGrpSpPr>
          <p:grpSpPr>
            <a:xfrm>
              <a:off x="3261805" y="3188752"/>
              <a:ext cx="689593" cy="534987"/>
              <a:chOff x="3261805" y="3188752"/>
              <a:chExt cx="689593" cy="534987"/>
            </a:xfrm>
          </p:grpSpPr>
          <p:sp>
            <p:nvSpPr>
              <p:cNvPr id="61" name="矩形 60"/>
              <p:cNvSpPr/>
              <p:nvPr>
                <p:custDataLst>
                  <p:tags r:id="rId9"/>
                </p:custDataLst>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Times New Roman" panose="02020603050405020304" pitchFamily="18" charset="0"/>
                  <a:cs typeface="Times New Roman" panose="02020603050405020304" pitchFamily="18" charset="0"/>
                </a:endParaRPr>
              </a:p>
            </p:txBody>
          </p:sp>
          <p:sp>
            <p:nvSpPr>
              <p:cNvPr id="62" name="文本框 86"/>
              <p:cNvSpPr txBox="1">
                <a:spLocks noChangeArrowheads="1"/>
              </p:cNvSpPr>
              <p:nvPr>
                <p:custDataLst>
                  <p:tags r:id="rId10"/>
                </p:custDataLst>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a:solidFill>
                      <a:schemeClr val="bg2">
                        <a:lumMod val="90000"/>
                      </a:schemeClr>
                    </a:solidFill>
                    <a:latin typeface="Times New Roman" panose="02020603050405020304" pitchFamily="18" charset="0"/>
                    <a:cs typeface="Times New Roman" panose="02020603050405020304" pitchFamily="18" charset="0"/>
                  </a:rPr>
                  <a:t>03</a:t>
                </a:r>
                <a:endParaRPr lang="en-US" altLang="zh-CN" sz="2700">
                  <a:solidFill>
                    <a:schemeClr val="bg2">
                      <a:lumMod val="90000"/>
                    </a:schemeClr>
                  </a:solidFill>
                  <a:latin typeface="Times New Roman" panose="02020603050405020304" pitchFamily="18" charset="0"/>
                  <a:cs typeface="Times New Roman" panose="02020603050405020304" pitchFamily="18" charset="0"/>
                </a:endParaRPr>
              </a:p>
            </p:txBody>
          </p:sp>
        </p:grpSp>
        <p:grpSp>
          <p:nvGrpSpPr>
            <p:cNvPr id="16" name="组合 15"/>
            <p:cNvGrpSpPr/>
            <p:nvPr/>
          </p:nvGrpSpPr>
          <p:grpSpPr>
            <a:xfrm>
              <a:off x="3923792" y="3188752"/>
              <a:ext cx="4710113" cy="534987"/>
              <a:chOff x="3923792" y="3188752"/>
              <a:chExt cx="4710113" cy="534987"/>
            </a:xfrm>
          </p:grpSpPr>
          <p:sp>
            <p:nvSpPr>
              <p:cNvPr id="56" name="文本框 81"/>
              <p:cNvSpPr txBox="1">
                <a:spLocks noChangeArrowheads="1"/>
              </p:cNvSpPr>
              <p:nvPr>
                <p:custDataLst>
                  <p:tags r:id="rId11"/>
                </p:custDataLst>
              </p:nvPr>
            </p:nvSpPr>
            <p:spPr bwMode="auto">
              <a:xfrm>
                <a:off x="4876292" y="3235107"/>
                <a:ext cx="339852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cs typeface="Times New Roman" panose="02020603050405020304" pitchFamily="18" charset="0"/>
                    <a:sym typeface="+mn-ea"/>
                  </a:rPr>
                  <a:t>Experiment Results</a:t>
                </a:r>
                <a:endParaRPr lang="en-US" altLang="zh-CN" sz="2400" b="1" dirty="0">
                  <a:solidFill>
                    <a:schemeClr val="bg2">
                      <a:lumMod val="90000"/>
                    </a:schemeClr>
                  </a:solidFill>
                  <a:latin typeface="Times New Roman" panose="02020603050405020304" pitchFamily="18" charset="0"/>
                  <a:ea typeface="微软雅黑" panose="020B0503020204020204" charset="-122"/>
                  <a:cs typeface="Times New Roman" panose="02020603050405020304" pitchFamily="18" charset="0"/>
                  <a:sym typeface="+mn-ea"/>
                </a:endParaRPr>
              </a:p>
            </p:txBody>
          </p:sp>
          <p:sp>
            <p:nvSpPr>
              <p:cNvPr id="57" name="矩形 56"/>
              <p:cNvSpPr/>
              <p:nvPr>
                <p:custDataLst>
                  <p:tags r:id="rId12"/>
                </p:custDataLst>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latin typeface="Times New Roman" panose="02020603050405020304" pitchFamily="18" charset="0"/>
                  <a:cs typeface="Times New Roman" panose="02020603050405020304" pitchFamily="18" charset="0"/>
                </a:endParaRPr>
              </a:p>
            </p:txBody>
          </p:sp>
          <p:cxnSp>
            <p:nvCxnSpPr>
              <p:cNvPr id="58" name="直接连接符 57"/>
              <p:cNvCxnSpPr/>
              <p:nvPr>
                <p:custDataLst>
                  <p:tags r:id="rId13"/>
                </p:custDataLst>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60" name="Freeform 71"/>
              <p:cNvSpPr>
                <a:spLocks noEditPoints="1"/>
              </p:cNvSpPr>
              <p:nvPr>
                <p:custDataLst>
                  <p:tags r:id="rId14"/>
                </p:custDataLst>
              </p:nvPr>
            </p:nvSpPr>
            <p:spPr bwMode="auto">
              <a:xfrm>
                <a:off x="4038092" y="3253839"/>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chemeClr val="bg1">
                  <a:lumMod val="50000"/>
                </a:schemeClr>
              </a:solidFill>
              <a:ln>
                <a:noFill/>
              </a:ln>
            </p:spPr>
            <p:txBody>
              <a:bodyPr/>
              <a:lstStyle/>
              <a:p>
                <a:pPr>
                  <a:defRPr/>
                </a:pPr>
                <a:endParaRPr lang="zh-CN" altLang="en-US" b="1">
                  <a:solidFill>
                    <a:prstClr val="black"/>
                  </a:solidFill>
                  <a:latin typeface="Times New Roman" panose="02020603050405020304" pitchFamily="18" charset="0"/>
                  <a:cs typeface="Times New Roman" panose="02020603050405020304" pitchFamily="18" charset="0"/>
                </a:endParaRPr>
              </a:p>
            </p:txBody>
          </p:sp>
        </p:grpSp>
      </p:grpSp>
      <p:grpSp>
        <p:nvGrpSpPr>
          <p:cNvPr id="23" name="组合 22"/>
          <p:cNvGrpSpPr/>
          <p:nvPr>
            <p:custDataLst>
              <p:tags r:id="rId15"/>
            </p:custDataLst>
          </p:nvPr>
        </p:nvGrpSpPr>
        <p:grpSpPr>
          <a:xfrm>
            <a:off x="4503593" y="4509001"/>
            <a:ext cx="5372100" cy="534987"/>
            <a:chOff x="3261805" y="4046141"/>
            <a:chExt cx="5372100" cy="534987"/>
          </a:xfrm>
        </p:grpSpPr>
        <p:grpSp>
          <p:nvGrpSpPr>
            <p:cNvPr id="13" name="组合 12"/>
            <p:cNvGrpSpPr/>
            <p:nvPr/>
          </p:nvGrpSpPr>
          <p:grpSpPr>
            <a:xfrm>
              <a:off x="3261805" y="4046141"/>
              <a:ext cx="689447" cy="534987"/>
              <a:chOff x="3261805" y="3969748"/>
              <a:chExt cx="689447" cy="534987"/>
            </a:xfrm>
          </p:grpSpPr>
          <p:sp>
            <p:nvSpPr>
              <p:cNvPr id="89" name="矩形 88"/>
              <p:cNvSpPr/>
              <p:nvPr>
                <p:custDataLst>
                  <p:tags r:id="rId16"/>
                </p:custDataLst>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Times New Roman" panose="02020603050405020304" pitchFamily="18" charset="0"/>
                  <a:cs typeface="Times New Roman" panose="02020603050405020304" pitchFamily="18" charset="0"/>
                </a:endParaRPr>
              </a:p>
            </p:txBody>
          </p:sp>
          <p:sp>
            <p:nvSpPr>
              <p:cNvPr id="90" name="文本框 131"/>
              <p:cNvSpPr txBox="1">
                <a:spLocks noChangeArrowheads="1"/>
              </p:cNvSpPr>
              <p:nvPr>
                <p:custDataLst>
                  <p:tags r:id="rId17"/>
                </p:custDataLst>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a:solidFill>
                      <a:schemeClr val="bg2">
                        <a:lumMod val="90000"/>
                      </a:schemeClr>
                    </a:solidFill>
                    <a:latin typeface="Times New Roman" panose="02020603050405020304" pitchFamily="18" charset="0"/>
                    <a:cs typeface="Times New Roman" panose="02020603050405020304" pitchFamily="18" charset="0"/>
                  </a:rPr>
                  <a:t>04</a:t>
                </a:r>
                <a:endParaRPr lang="en-US" altLang="zh-CN" sz="2700">
                  <a:solidFill>
                    <a:schemeClr val="bg2">
                      <a:lumMod val="90000"/>
                    </a:schemeClr>
                  </a:solidFill>
                  <a:latin typeface="Times New Roman" panose="02020603050405020304" pitchFamily="18" charset="0"/>
                  <a:cs typeface="Times New Roman" panose="02020603050405020304" pitchFamily="18" charset="0"/>
                </a:endParaRPr>
              </a:p>
            </p:txBody>
          </p:sp>
        </p:grpSp>
        <p:grpSp>
          <p:nvGrpSpPr>
            <p:cNvPr id="17" name="组合 16"/>
            <p:cNvGrpSpPr/>
            <p:nvPr/>
          </p:nvGrpSpPr>
          <p:grpSpPr>
            <a:xfrm>
              <a:off x="3923792" y="4046141"/>
              <a:ext cx="4710113" cy="534987"/>
              <a:chOff x="3923792" y="3969748"/>
              <a:chExt cx="4710113" cy="534987"/>
            </a:xfrm>
          </p:grpSpPr>
          <p:sp>
            <p:nvSpPr>
              <p:cNvPr id="64" name="文本框 126"/>
              <p:cNvSpPr txBox="1">
                <a:spLocks noChangeArrowheads="1"/>
              </p:cNvSpPr>
              <p:nvPr>
                <p:custDataLst>
                  <p:tags r:id="rId18"/>
                </p:custDataLst>
              </p:nvPr>
            </p:nvSpPr>
            <p:spPr bwMode="auto">
              <a:xfrm>
                <a:off x="4571492" y="4002700"/>
                <a:ext cx="40417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cs typeface="Times New Roman" panose="02020603050405020304" pitchFamily="18" charset="0"/>
                  </a:rPr>
                  <a:t>Conclusion</a:t>
                </a:r>
                <a:endParaRPr lang="en-US" altLang="zh-CN" sz="2400" b="1" dirty="0">
                  <a:solidFill>
                    <a:schemeClr val="bg2">
                      <a:lumMod val="90000"/>
                    </a:schemeClr>
                  </a:solidFill>
                  <a:latin typeface="Times New Roman" panose="02020603050405020304" pitchFamily="18" charset="0"/>
                  <a:ea typeface="微软雅黑" panose="020B0503020204020204" charset="-122"/>
                  <a:cs typeface="Times New Roman" panose="02020603050405020304" pitchFamily="18" charset="0"/>
                </a:endParaRPr>
              </a:p>
            </p:txBody>
          </p:sp>
          <p:sp>
            <p:nvSpPr>
              <p:cNvPr id="65" name="矩形 64"/>
              <p:cNvSpPr/>
              <p:nvPr>
                <p:custDataLst>
                  <p:tags r:id="rId19"/>
                </p:custDataLst>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latin typeface="Times New Roman" panose="02020603050405020304" pitchFamily="18" charset="0"/>
                  <a:cs typeface="Times New Roman" panose="02020603050405020304" pitchFamily="18" charset="0"/>
                </a:endParaRPr>
              </a:p>
            </p:txBody>
          </p:sp>
          <p:cxnSp>
            <p:nvCxnSpPr>
              <p:cNvPr id="86" name="直接连接符 85"/>
              <p:cNvCxnSpPr/>
              <p:nvPr>
                <p:custDataLst>
                  <p:tags r:id="rId20"/>
                </p:custDataLst>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88" name="Freeform 306"/>
              <p:cNvSpPr>
                <a:spLocks noEditPoints="1"/>
              </p:cNvSpPr>
              <p:nvPr>
                <p:custDataLst>
                  <p:tags r:id="rId21"/>
                </p:custDataLst>
              </p:nvPr>
            </p:nvSpPr>
            <p:spPr bwMode="auto">
              <a:xfrm>
                <a:off x="4061905" y="4028951"/>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chemeClr val="bg1">
                  <a:lumMod val="50000"/>
                </a:schemeClr>
              </a:solidFill>
              <a:ln>
                <a:noFill/>
              </a:ln>
            </p:spPr>
            <p:txBody>
              <a:bodyPr/>
              <a:lstStyle/>
              <a:p>
                <a:pPr>
                  <a:defRPr/>
                </a:pPr>
                <a:endParaRPr lang="zh-CN" altLang="en-US" b="1">
                  <a:solidFill>
                    <a:prstClr val="black"/>
                  </a:solidFill>
                  <a:latin typeface="Times New Roman" panose="02020603050405020304" pitchFamily="18" charset="0"/>
                  <a:cs typeface="Times New Roman" panose="02020603050405020304" pitchFamily="18" charset="0"/>
                </a:endParaRPr>
              </a:p>
            </p:txBody>
          </p:sp>
        </p:grpSp>
      </p:grpSp>
      <p:grpSp>
        <p:nvGrpSpPr>
          <p:cNvPr id="20" name="组合 19"/>
          <p:cNvGrpSpPr/>
          <p:nvPr>
            <p:custDataLst>
              <p:tags r:id="rId22"/>
            </p:custDataLst>
          </p:nvPr>
        </p:nvGrpSpPr>
        <p:grpSpPr>
          <a:xfrm>
            <a:off x="4517645" y="2868283"/>
            <a:ext cx="5370513" cy="534987"/>
            <a:chOff x="3275856" y="2348880"/>
            <a:chExt cx="5370513" cy="534987"/>
          </a:xfrm>
        </p:grpSpPr>
        <p:grpSp>
          <p:nvGrpSpPr>
            <p:cNvPr id="11" name="组合 10"/>
            <p:cNvGrpSpPr/>
            <p:nvPr/>
          </p:nvGrpSpPr>
          <p:grpSpPr>
            <a:xfrm>
              <a:off x="3275856" y="2348880"/>
              <a:ext cx="689474" cy="534987"/>
              <a:chOff x="3275856" y="2407756"/>
              <a:chExt cx="689474" cy="534987"/>
            </a:xfrm>
          </p:grpSpPr>
          <p:sp>
            <p:nvSpPr>
              <p:cNvPr id="97" name="矩形 96"/>
              <p:cNvSpPr/>
              <p:nvPr>
                <p:custDataLst>
                  <p:tags r:id="rId23"/>
                </p:custDataLst>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Times New Roman" panose="02020603050405020304" pitchFamily="18" charset="0"/>
                  <a:cs typeface="Times New Roman" panose="02020603050405020304" pitchFamily="18" charset="0"/>
                </a:endParaRPr>
              </a:p>
            </p:txBody>
          </p:sp>
          <p:sp>
            <p:nvSpPr>
              <p:cNvPr id="98" name="文本框 78"/>
              <p:cNvSpPr txBox="1">
                <a:spLocks noChangeArrowheads="1"/>
              </p:cNvSpPr>
              <p:nvPr>
                <p:custDataLst>
                  <p:tags r:id="rId24"/>
                </p:custDataLst>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Times New Roman" panose="02020603050405020304" pitchFamily="18" charset="0"/>
                    <a:cs typeface="Times New Roman" panose="02020603050405020304" pitchFamily="18" charset="0"/>
                  </a:rPr>
                  <a:t>02</a:t>
                </a:r>
                <a:endParaRPr lang="en-US" altLang="zh-CN" sz="2700" dirty="0">
                  <a:solidFill>
                    <a:schemeClr val="bg2">
                      <a:lumMod val="90000"/>
                    </a:schemeClr>
                  </a:solidFill>
                  <a:latin typeface="Times New Roman" panose="02020603050405020304" pitchFamily="18" charset="0"/>
                  <a:cs typeface="Times New Roman" panose="02020603050405020304" pitchFamily="18" charset="0"/>
                </a:endParaRPr>
              </a:p>
            </p:txBody>
          </p:sp>
        </p:grpSp>
        <p:grpSp>
          <p:nvGrpSpPr>
            <p:cNvPr id="15" name="组合 14"/>
            <p:cNvGrpSpPr/>
            <p:nvPr/>
          </p:nvGrpSpPr>
          <p:grpSpPr>
            <a:xfrm>
              <a:off x="3937844" y="2348880"/>
              <a:ext cx="4708525" cy="534987"/>
              <a:chOff x="3937844" y="2407756"/>
              <a:chExt cx="4708525" cy="534987"/>
            </a:xfrm>
          </p:grpSpPr>
          <p:sp>
            <p:nvSpPr>
              <p:cNvPr id="92" name="文本框 73"/>
              <p:cNvSpPr txBox="1">
                <a:spLocks noChangeArrowheads="1"/>
              </p:cNvSpPr>
              <p:nvPr>
                <p:custDataLst>
                  <p:tags r:id="rId25"/>
                </p:custDataLst>
              </p:nvPr>
            </p:nvSpPr>
            <p:spPr bwMode="auto">
              <a:xfrm>
                <a:off x="5326034" y="2449079"/>
                <a:ext cx="2499719"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cs typeface="Times New Roman" panose="02020603050405020304" pitchFamily="18" charset="0"/>
                    <a:sym typeface="+mn-ea"/>
                  </a:rPr>
                  <a:t>Method Design</a:t>
                </a:r>
                <a:endParaRPr lang="en-US" altLang="zh-CN" sz="2400" b="1" dirty="0">
                  <a:solidFill>
                    <a:schemeClr val="bg2">
                      <a:lumMod val="90000"/>
                    </a:schemeClr>
                  </a:solidFill>
                  <a:latin typeface="Times New Roman" panose="02020603050405020304" pitchFamily="18" charset="0"/>
                  <a:ea typeface="微软雅黑" panose="020B0503020204020204" charset="-122"/>
                  <a:cs typeface="Times New Roman" panose="02020603050405020304" pitchFamily="18" charset="0"/>
                  <a:sym typeface="+mn-ea"/>
                </a:endParaRPr>
              </a:p>
            </p:txBody>
          </p:sp>
          <p:sp>
            <p:nvSpPr>
              <p:cNvPr id="93" name="矩形 92"/>
              <p:cNvSpPr/>
              <p:nvPr>
                <p:custDataLst>
                  <p:tags r:id="rId26"/>
                </p:custDataLst>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latin typeface="Times New Roman" panose="02020603050405020304" pitchFamily="18" charset="0"/>
                  <a:cs typeface="Times New Roman" panose="02020603050405020304" pitchFamily="18" charset="0"/>
                </a:endParaRPr>
              </a:p>
            </p:txBody>
          </p:sp>
          <p:cxnSp>
            <p:nvCxnSpPr>
              <p:cNvPr id="94" name="直接连接符 93"/>
              <p:cNvCxnSpPr/>
              <p:nvPr>
                <p:custDataLst>
                  <p:tags r:id="rId27"/>
                </p:custDataLst>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6" name="Freeform 30"/>
              <p:cNvSpPr>
                <a:spLocks noEditPoints="1"/>
              </p:cNvSpPr>
              <p:nvPr>
                <p:custDataLst>
                  <p:tags r:id="rId28"/>
                </p:custDataLst>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chemeClr val="bg1">
                  <a:lumMod val="50000"/>
                </a:schemeClr>
              </a:solidFill>
              <a:ln>
                <a:noFill/>
              </a:ln>
            </p:spPr>
            <p:txBody>
              <a:bodyPr/>
              <a:lstStyle/>
              <a:p>
                <a:pPr>
                  <a:defRPr/>
                </a:pPr>
                <a:endParaRPr lang="zh-CN" altLang="en-US" b="1">
                  <a:solidFill>
                    <a:prstClr val="black"/>
                  </a:solidFill>
                  <a:latin typeface="Times New Roman" panose="02020603050405020304" pitchFamily="18" charset="0"/>
                  <a:cs typeface="Times New Roman" panose="02020603050405020304" pitchFamily="18" charset="0"/>
                </a:endParaRPr>
              </a:p>
            </p:txBody>
          </p:sp>
        </p:grpSp>
      </p:grpSp>
      <p:grpSp>
        <p:nvGrpSpPr>
          <p:cNvPr id="7" name="组合 6"/>
          <p:cNvGrpSpPr/>
          <p:nvPr/>
        </p:nvGrpSpPr>
        <p:grpSpPr>
          <a:xfrm>
            <a:off x="-1" y="6553200"/>
            <a:ext cx="12192001" cy="304800"/>
            <a:chOff x="0" y="6569404"/>
            <a:chExt cx="9144000" cy="288000"/>
          </a:xfrm>
        </p:grpSpPr>
        <p:sp>
          <p:nvSpPr>
            <p:cNvPr id="8" name="矩形 7"/>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9" name="矩形 8"/>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cs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21"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latin typeface="Times New Roman" panose="02020603050405020304" pitchFamily="18" charset="0"/>
                <a:cs typeface="Times New Roman" panose="02020603050405020304" pitchFamily="18" charset="0"/>
              </a:rPr>
            </a:fld>
            <a:endParaRPr lang="zh-HK" altLang="en-US" sz="1600" dirty="0" smtClean="0">
              <a:solidFill>
                <a:schemeClr val="bg1"/>
              </a:solidFill>
              <a:latin typeface="Times New Roman" panose="02020603050405020304" pitchFamily="18" charset="0"/>
              <a:cs typeface="Times New Roman" panose="02020603050405020304" pitchFamily="18" charset="0"/>
            </a:endParaRPr>
          </a:p>
        </p:txBody>
      </p:sp>
      <p:pic>
        <p:nvPicPr>
          <p:cNvPr id="2" name="图片 1"/>
          <p:cNvPicPr>
            <a:picLocks noChangeAspect="1"/>
          </p:cNvPicPr>
          <p:nvPr/>
        </p:nvPicPr>
        <p:blipFill>
          <a:blip r:embed="rId29" cstate="print">
            <a:clrChange>
              <a:clrFrom>
                <a:srgbClr val="FFFFFF"/>
              </a:clrFrom>
              <a:clrTo>
                <a:srgbClr val="FFFFFF">
                  <a:alpha val="0"/>
                </a:srgbClr>
              </a:clrTo>
            </a:clrChange>
            <a:extLst>
              <a:ext uri="{BEBA8EAE-BF5A-486C-A8C5-ECC9F3942E4B}">
                <a14:imgProps xmlns:a14="http://schemas.microsoft.com/office/drawing/2010/main">
                  <a14:imgLayer r:embed="rId30">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spTree>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3810" y="1"/>
            <a:ext cx="1218819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nvSpPr>
        <p:spPr>
          <a:xfrm>
            <a:off x="120000" y="31704"/>
            <a:ext cx="4914152"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Problem Description </a:t>
            </a:r>
            <a:endPar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endParaRPr>
          </a:p>
        </p:txBody>
      </p:sp>
      <p:sp>
        <p:nvSpPr>
          <p:cNvPr id="9" name="文本框 8"/>
          <p:cNvSpPr txBox="1"/>
          <p:nvPr/>
        </p:nvSpPr>
        <p:spPr>
          <a:xfrm>
            <a:off x="248285" y="1052195"/>
            <a:ext cx="11557635" cy="2509520"/>
          </a:xfrm>
          <a:prstGeom prst="rect">
            <a:avLst/>
          </a:prstGeom>
          <a:noFill/>
          <a:ln>
            <a:solidFill>
              <a:srgbClr val="0174AB"/>
            </a:solidFill>
          </a:ln>
        </p:spPr>
        <p:txBody>
          <a:bodyPr wrap="square" rtlCol="0">
            <a:noAutofit/>
          </a:bodyPr>
          <a:lstStyle/>
          <a:p>
            <a:pPr algn="just">
              <a:lnSpc>
                <a:spcPct val="150000"/>
              </a:lnSpc>
            </a:pPr>
            <a:r>
              <a:rPr lang="en-US" altLang="zh-CN" sz="2000" b="1" dirty="0">
                <a:solidFill>
                  <a:srgbClr val="000000"/>
                </a:solidFill>
                <a:latin typeface="Times New Roman" panose="02020603050405020304" pitchFamily="18" charset="0"/>
                <a:cs typeface="Times New Roman" panose="02020603050405020304" pitchFamily="18" charset="0"/>
              </a:rPr>
              <a:t>In the practical applications of heterogeneous UAVs, it is often difficult to provide stable and effective rewards to continuously improve the policies and guide the learning steps. Especially in the scenario of multi-UAV cooperative target encirclements, the reinforcement signals of each agent are very sparse and cannot be exactly provided by fully evaluating the behaviors of each individual UAV in every step. This may lead to a slow learning problem or even make learning impossible.</a:t>
            </a:r>
            <a:endParaRPr lang="en-US" altLang="zh-CN" sz="2000" b="1" dirty="0">
              <a:solidFill>
                <a:srgbClr val="000000"/>
              </a:solidFill>
              <a:latin typeface="Times New Roman" panose="02020603050405020304" pitchFamily="18" charset="0"/>
              <a:cs typeface="Times New Roman" panose="02020603050405020304" pitchFamily="18" charset="0"/>
            </a:endParaRPr>
          </a:p>
        </p:txBody>
      </p:sp>
      <p:grpSp>
        <p:nvGrpSpPr>
          <p:cNvPr id="12" name="组合 11"/>
          <p:cNvGrpSpPr/>
          <p:nvPr/>
        </p:nvGrpSpPr>
        <p:grpSpPr>
          <a:xfrm>
            <a:off x="-1" y="6553200"/>
            <a:ext cx="12192001" cy="304800"/>
            <a:chOff x="0" y="6569404"/>
            <a:chExt cx="9144000" cy="288000"/>
          </a:xfrm>
        </p:grpSpPr>
        <p:sp>
          <p:nvSpPr>
            <p:cNvPr id="13" name="矩形 12"/>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4" name="矩形 13"/>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cs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5"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latin typeface="Times New Roman" panose="02020603050405020304" pitchFamily="18" charset="0"/>
                <a:cs typeface="Times New Roman" panose="02020603050405020304" pitchFamily="18" charset="0"/>
              </a:rPr>
            </a:fld>
            <a:endParaRPr lang="zh-HK" altLang="en-US" sz="1600" dirty="0" smtClean="0">
              <a:solidFill>
                <a:schemeClr val="bg1"/>
              </a:solidFill>
              <a:latin typeface="Times New Roman" panose="02020603050405020304" pitchFamily="18" charset="0"/>
              <a:cs typeface="Times New Roman" panose="02020603050405020304" pitchFamily="18" charset="0"/>
            </a:endParaRPr>
          </a:p>
        </p:txBody>
      </p:sp>
      <p:sp>
        <p:nvSpPr>
          <p:cNvPr id="2" name="文本框 1"/>
          <p:cNvSpPr txBox="1"/>
          <p:nvPr/>
        </p:nvSpPr>
        <p:spPr>
          <a:xfrm>
            <a:off x="246380" y="3999865"/>
            <a:ext cx="11559540" cy="1938020"/>
          </a:xfrm>
          <a:prstGeom prst="rect">
            <a:avLst/>
          </a:prstGeom>
          <a:noFill/>
          <a:ln>
            <a:solidFill>
              <a:srgbClr val="0174AB"/>
            </a:solidFill>
          </a:ln>
        </p:spPr>
        <p:txBody>
          <a:bodyPr wrap="square" rtlCol="0">
            <a:spAutoFit/>
          </a:bodyPr>
          <a:lstStyle/>
          <a:p>
            <a:pPr algn="just">
              <a:lnSpc>
                <a:spcPct val="150000"/>
              </a:lnSpc>
            </a:pPr>
            <a:r>
              <a:rPr lang="en-US" altLang="zh-CN" sz="2000" b="1" dirty="0">
                <a:solidFill>
                  <a:srgbClr val="000000"/>
                </a:solidFill>
                <a:latin typeface="Times New Roman" panose="02020603050405020304" pitchFamily="18" charset="0"/>
                <a:cs typeface="Times New Roman" panose="02020603050405020304" pitchFamily="18" charset="0"/>
              </a:rPr>
              <a:t>Inspired by the humans’ learning experience that curiosity provides a powerful motivator for humans to explore, discover, and acquire new knowledge, we propose an </a:t>
            </a:r>
            <a:r>
              <a:rPr lang="en-US" altLang="zh-CN" sz="2000" b="1" dirty="0">
                <a:solidFill>
                  <a:srgbClr val="FF0000"/>
                </a:solidFill>
                <a:latin typeface="Times New Roman" panose="02020603050405020304" pitchFamily="18" charset="0"/>
                <a:cs typeface="Times New Roman" panose="02020603050405020304" pitchFamily="18" charset="0"/>
              </a:rPr>
              <a:t>extrinsic-and-intrinsic reward</a:t>
            </a:r>
            <a:r>
              <a:rPr lang="en-US" altLang="zh-CN" sz="2000" b="1" dirty="0">
                <a:solidFill>
                  <a:srgbClr val="000000"/>
                </a:solidFill>
                <a:latin typeface="Times New Roman" panose="02020603050405020304" pitchFamily="18" charset="0"/>
                <a:cs typeface="Times New Roman" panose="02020603050405020304" pitchFamily="18" charset="0"/>
              </a:rPr>
              <a:t>-based multi-agent reinforcement learning approach to cooperatively control the behaviors of UAVs and achieve the target encirclement missions.</a:t>
            </a:r>
            <a:endParaRPr lang="en-US" altLang="zh-CN" sz="2000" b="1" dirty="0">
              <a:solidFill>
                <a:srgbClr val="000000"/>
              </a:solidFill>
              <a:latin typeface="Times New Roman" panose="02020603050405020304" pitchFamily="18" charset="0"/>
              <a:cs typeface="Times New Roman" panose="02020603050405020304" pitchFamily="18" charset="0"/>
            </a:endParaRPr>
          </a:p>
        </p:txBody>
      </p:sp>
    </p:spTree>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2135561" y="2650330"/>
            <a:ext cx="2054225" cy="2002806"/>
            <a:chOff x="800100" y="2426638"/>
            <a:chExt cx="2054225" cy="2002806"/>
          </a:xfrm>
        </p:grpSpPr>
        <p:grpSp>
          <p:nvGrpSpPr>
            <p:cNvPr id="27" name="组合 18"/>
            <p:cNvGrpSpPr/>
            <p:nvPr/>
          </p:nvGrpSpPr>
          <p:grpSpPr bwMode="auto">
            <a:xfrm>
              <a:off x="1073997" y="2426638"/>
              <a:ext cx="1505450" cy="1479472"/>
              <a:chOff x="1709739" y="2636838"/>
              <a:chExt cx="1590160" cy="1584325"/>
            </a:xfrm>
            <a:solidFill>
              <a:srgbClr val="044875"/>
            </a:solidFill>
          </p:grpSpPr>
          <p:sp>
            <p:nvSpPr>
              <p:cNvPr id="35" name="Freeform 6"/>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37" name="Freeform 7"/>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38" name="Freeform 8"/>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39" name="Freeform 9"/>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40" name="Freeform 10"/>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41" name="Freeform 11"/>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42" name="Freeform 12"/>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43" name="Freeform 13"/>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44" name="Freeform 14"/>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grpSp>
        <p:sp>
          <p:nvSpPr>
            <p:cNvPr id="31" name="文本框 30"/>
            <p:cNvSpPr txBox="1"/>
            <p:nvPr/>
          </p:nvSpPr>
          <p:spPr bwMode="auto">
            <a:xfrm>
              <a:off x="800100" y="3906110"/>
              <a:ext cx="2054225" cy="523334"/>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Contents</a:t>
              </a:r>
              <a:endPar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grpSp>
      <p:grpSp>
        <p:nvGrpSpPr>
          <p:cNvPr id="19" name="组合 18"/>
          <p:cNvGrpSpPr/>
          <p:nvPr>
            <p:custDataLst>
              <p:tags r:id="rId1"/>
            </p:custDataLst>
          </p:nvPr>
        </p:nvGrpSpPr>
        <p:grpSpPr>
          <a:xfrm>
            <a:off x="4600307" y="2192060"/>
            <a:ext cx="5370513" cy="534987"/>
            <a:chOff x="3281952" y="1484784"/>
            <a:chExt cx="5370513" cy="534987"/>
          </a:xfrm>
        </p:grpSpPr>
        <p:grpSp>
          <p:nvGrpSpPr>
            <p:cNvPr id="14" name="组合 13"/>
            <p:cNvGrpSpPr/>
            <p:nvPr/>
          </p:nvGrpSpPr>
          <p:grpSpPr>
            <a:xfrm>
              <a:off x="3943940" y="1484784"/>
              <a:ext cx="4708525" cy="534987"/>
              <a:chOff x="3943940" y="1626760"/>
              <a:chExt cx="4708525" cy="534987"/>
            </a:xfrm>
          </p:grpSpPr>
          <p:sp>
            <p:nvSpPr>
              <p:cNvPr id="49" name="Freeform 74"/>
              <p:cNvSpPr>
                <a:spLocks noEditPoints="1"/>
              </p:cNvSpPr>
              <p:nvPr>
                <p:custDataLst>
                  <p:tags r:id="rId2"/>
                </p:custDataLst>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chemeClr val="bg1">
                  <a:lumMod val="50000"/>
                </a:schemeClr>
              </a:solidFill>
              <a:ln>
                <a:noFill/>
              </a:ln>
            </p:spPr>
            <p:txBody>
              <a:bodyPr/>
              <a:lstStyle/>
              <a:p>
                <a:pPr>
                  <a:defRPr/>
                </a:pPr>
                <a:endParaRPr lang="zh-CN" altLang="en-US" b="1">
                  <a:solidFill>
                    <a:schemeClr val="bg2">
                      <a:lumMod val="90000"/>
                    </a:schemeClr>
                  </a:solidFill>
                  <a:latin typeface="Times New Roman" panose="02020603050405020304" pitchFamily="18" charset="0"/>
                  <a:cs typeface="Times New Roman" panose="02020603050405020304" pitchFamily="18" charset="0"/>
                </a:endParaRPr>
              </a:p>
            </p:txBody>
          </p:sp>
          <p:sp>
            <p:nvSpPr>
              <p:cNvPr id="50" name="文本框 20"/>
              <p:cNvSpPr txBox="1">
                <a:spLocks noChangeArrowheads="1"/>
              </p:cNvSpPr>
              <p:nvPr>
                <p:custDataLst>
                  <p:tags r:id="rId3"/>
                </p:custDataLst>
              </p:nvPr>
            </p:nvSpPr>
            <p:spPr bwMode="auto">
              <a:xfrm>
                <a:off x="4599577" y="1648846"/>
                <a:ext cx="3989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cs typeface="Times New Roman" panose="02020603050405020304" pitchFamily="18" charset="0"/>
                  </a:rPr>
                  <a:t>Problem Description</a:t>
                </a:r>
                <a:endParaRPr lang="en-US" altLang="zh-CN" sz="2400" b="1" dirty="0">
                  <a:solidFill>
                    <a:schemeClr val="bg2">
                      <a:lumMod val="90000"/>
                    </a:schemeClr>
                  </a:solidFill>
                  <a:latin typeface="Times New Roman" panose="02020603050405020304" pitchFamily="18" charset="0"/>
                  <a:ea typeface="微软雅黑" panose="020B0503020204020204" charset="-122"/>
                  <a:cs typeface="Times New Roman" panose="02020603050405020304" pitchFamily="18" charset="0"/>
                </a:endParaRPr>
              </a:p>
            </p:txBody>
          </p:sp>
          <p:sp>
            <p:nvSpPr>
              <p:cNvPr id="51" name="矩形 50"/>
              <p:cNvSpPr/>
              <p:nvPr>
                <p:custDataLst>
                  <p:tags r:id="rId4"/>
                </p:custDataLst>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lumMod val="90000"/>
                    </a:schemeClr>
                  </a:solidFill>
                  <a:latin typeface="Times New Roman" panose="02020603050405020304" pitchFamily="18" charset="0"/>
                  <a:cs typeface="Times New Roman" panose="02020603050405020304" pitchFamily="18" charset="0"/>
                </a:endParaRPr>
              </a:p>
            </p:txBody>
          </p:sp>
          <p:cxnSp>
            <p:nvCxnSpPr>
              <p:cNvPr id="52" name="直接连接符 51"/>
              <p:cNvCxnSpPr/>
              <p:nvPr>
                <p:custDataLst>
                  <p:tags r:id="rId5"/>
                </p:custDataLst>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10" name="组合 9"/>
            <p:cNvGrpSpPr/>
            <p:nvPr/>
          </p:nvGrpSpPr>
          <p:grpSpPr>
            <a:xfrm>
              <a:off x="3281952" y="1484784"/>
              <a:ext cx="689642" cy="534987"/>
              <a:chOff x="3281952" y="1626760"/>
              <a:chExt cx="689642" cy="534987"/>
            </a:xfrm>
          </p:grpSpPr>
          <p:sp>
            <p:nvSpPr>
              <p:cNvPr id="53" name="矩形 52"/>
              <p:cNvSpPr/>
              <p:nvPr>
                <p:custDataLst>
                  <p:tags r:id="rId6"/>
                </p:custDataLst>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lumMod val="90000"/>
                    </a:schemeClr>
                  </a:solidFill>
                  <a:latin typeface="Times New Roman" panose="02020603050405020304" pitchFamily="18" charset="0"/>
                  <a:cs typeface="Times New Roman" panose="02020603050405020304" pitchFamily="18" charset="0"/>
                </a:endParaRPr>
              </a:p>
            </p:txBody>
          </p:sp>
          <p:sp>
            <p:nvSpPr>
              <p:cNvPr id="54" name="文本框 18"/>
              <p:cNvSpPr txBox="1">
                <a:spLocks noChangeArrowheads="1"/>
              </p:cNvSpPr>
              <p:nvPr>
                <p:custDataLst>
                  <p:tags r:id="rId7"/>
                </p:custDataLst>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Times New Roman" panose="02020603050405020304" pitchFamily="18" charset="0"/>
                    <a:cs typeface="Times New Roman" panose="02020603050405020304" pitchFamily="18" charset="0"/>
                  </a:rPr>
                  <a:t>01</a:t>
                </a:r>
                <a:endParaRPr lang="en-US" altLang="zh-CN" sz="2700" dirty="0">
                  <a:solidFill>
                    <a:schemeClr val="bg2">
                      <a:lumMod val="90000"/>
                    </a:schemeClr>
                  </a:solidFill>
                  <a:latin typeface="Times New Roman" panose="02020603050405020304" pitchFamily="18" charset="0"/>
                  <a:cs typeface="Times New Roman" panose="02020603050405020304" pitchFamily="18" charset="0"/>
                </a:endParaRPr>
              </a:p>
            </p:txBody>
          </p:sp>
        </p:grpSp>
      </p:grpSp>
      <p:grpSp>
        <p:nvGrpSpPr>
          <p:cNvPr id="22" name="组合 21"/>
          <p:cNvGrpSpPr/>
          <p:nvPr>
            <p:custDataLst>
              <p:tags r:id="rId8"/>
            </p:custDataLst>
          </p:nvPr>
        </p:nvGrpSpPr>
        <p:grpSpPr>
          <a:xfrm>
            <a:off x="4580159" y="3832778"/>
            <a:ext cx="5372100" cy="534987"/>
            <a:chOff x="3261805" y="3188752"/>
            <a:chExt cx="5372100" cy="534987"/>
          </a:xfrm>
        </p:grpSpPr>
        <p:grpSp>
          <p:nvGrpSpPr>
            <p:cNvPr id="12" name="组合 11"/>
            <p:cNvGrpSpPr/>
            <p:nvPr/>
          </p:nvGrpSpPr>
          <p:grpSpPr>
            <a:xfrm>
              <a:off x="3261805" y="3188752"/>
              <a:ext cx="689593" cy="534987"/>
              <a:chOff x="3261805" y="3188752"/>
              <a:chExt cx="689593" cy="534987"/>
            </a:xfrm>
          </p:grpSpPr>
          <p:sp>
            <p:nvSpPr>
              <p:cNvPr id="61" name="矩形 60"/>
              <p:cNvSpPr/>
              <p:nvPr>
                <p:custDataLst>
                  <p:tags r:id="rId9"/>
                </p:custDataLst>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lumMod val="90000"/>
                    </a:schemeClr>
                  </a:solidFill>
                  <a:latin typeface="Times New Roman" panose="02020603050405020304" pitchFamily="18" charset="0"/>
                  <a:cs typeface="Times New Roman" panose="02020603050405020304" pitchFamily="18" charset="0"/>
                </a:endParaRPr>
              </a:p>
            </p:txBody>
          </p:sp>
          <p:sp>
            <p:nvSpPr>
              <p:cNvPr id="62" name="文本框 86"/>
              <p:cNvSpPr txBox="1">
                <a:spLocks noChangeArrowheads="1"/>
              </p:cNvSpPr>
              <p:nvPr>
                <p:custDataLst>
                  <p:tags r:id="rId10"/>
                </p:custDataLst>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a:solidFill>
                      <a:schemeClr val="bg2">
                        <a:lumMod val="90000"/>
                      </a:schemeClr>
                    </a:solidFill>
                    <a:latin typeface="Times New Roman" panose="02020603050405020304" pitchFamily="18" charset="0"/>
                    <a:cs typeface="Times New Roman" panose="02020603050405020304" pitchFamily="18" charset="0"/>
                  </a:rPr>
                  <a:t>03</a:t>
                </a:r>
                <a:endParaRPr lang="en-US" altLang="zh-CN" sz="2700">
                  <a:solidFill>
                    <a:schemeClr val="bg2">
                      <a:lumMod val="90000"/>
                    </a:schemeClr>
                  </a:solidFill>
                  <a:latin typeface="Times New Roman" panose="02020603050405020304" pitchFamily="18" charset="0"/>
                  <a:cs typeface="Times New Roman" panose="02020603050405020304" pitchFamily="18" charset="0"/>
                </a:endParaRPr>
              </a:p>
            </p:txBody>
          </p:sp>
        </p:grpSp>
        <p:grpSp>
          <p:nvGrpSpPr>
            <p:cNvPr id="16" name="组合 15"/>
            <p:cNvGrpSpPr/>
            <p:nvPr/>
          </p:nvGrpSpPr>
          <p:grpSpPr>
            <a:xfrm>
              <a:off x="3923792" y="3188752"/>
              <a:ext cx="4710113" cy="534987"/>
              <a:chOff x="3923792" y="3188752"/>
              <a:chExt cx="4710113" cy="534987"/>
            </a:xfrm>
          </p:grpSpPr>
          <p:sp>
            <p:nvSpPr>
              <p:cNvPr id="56" name="文本框 81"/>
              <p:cNvSpPr txBox="1">
                <a:spLocks noChangeArrowheads="1"/>
              </p:cNvSpPr>
              <p:nvPr>
                <p:custDataLst>
                  <p:tags r:id="rId11"/>
                </p:custDataLst>
              </p:nvPr>
            </p:nvSpPr>
            <p:spPr bwMode="auto">
              <a:xfrm>
                <a:off x="4803902" y="3235107"/>
                <a:ext cx="35433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cs typeface="Times New Roman" panose="02020603050405020304" pitchFamily="18" charset="0"/>
                  </a:rPr>
                  <a:t>Experiment Results</a:t>
                </a:r>
                <a:endParaRPr lang="en-US" altLang="zh-CN" sz="2400" b="1" dirty="0">
                  <a:solidFill>
                    <a:schemeClr val="bg2">
                      <a:lumMod val="90000"/>
                    </a:schemeClr>
                  </a:solidFill>
                  <a:latin typeface="Times New Roman" panose="02020603050405020304" pitchFamily="18" charset="0"/>
                  <a:ea typeface="微软雅黑" panose="020B0503020204020204" charset="-122"/>
                  <a:cs typeface="Times New Roman" panose="02020603050405020304" pitchFamily="18" charset="0"/>
                </a:endParaRPr>
              </a:p>
            </p:txBody>
          </p:sp>
          <p:sp>
            <p:nvSpPr>
              <p:cNvPr id="57" name="矩形 56"/>
              <p:cNvSpPr/>
              <p:nvPr>
                <p:custDataLst>
                  <p:tags r:id="rId12"/>
                </p:custDataLst>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lumMod val="90000"/>
                    </a:schemeClr>
                  </a:solidFill>
                  <a:latin typeface="Times New Roman" panose="02020603050405020304" pitchFamily="18" charset="0"/>
                  <a:cs typeface="Times New Roman" panose="02020603050405020304" pitchFamily="18" charset="0"/>
                </a:endParaRPr>
              </a:p>
            </p:txBody>
          </p:sp>
          <p:cxnSp>
            <p:nvCxnSpPr>
              <p:cNvPr id="58" name="直接连接符 57"/>
              <p:cNvCxnSpPr/>
              <p:nvPr>
                <p:custDataLst>
                  <p:tags r:id="rId13"/>
                </p:custDataLst>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60" name="Freeform 71"/>
              <p:cNvSpPr>
                <a:spLocks noEditPoints="1"/>
              </p:cNvSpPr>
              <p:nvPr>
                <p:custDataLst>
                  <p:tags r:id="rId14"/>
                </p:custDataLst>
              </p:nvPr>
            </p:nvSpPr>
            <p:spPr bwMode="auto">
              <a:xfrm>
                <a:off x="4038092" y="3253839"/>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chemeClr val="bg1">
                  <a:lumMod val="50000"/>
                </a:schemeClr>
              </a:solidFill>
              <a:ln>
                <a:noFill/>
              </a:ln>
            </p:spPr>
            <p:txBody>
              <a:bodyPr/>
              <a:lstStyle/>
              <a:p>
                <a:pPr>
                  <a:defRPr/>
                </a:pPr>
                <a:endParaRPr lang="zh-CN" altLang="en-US" b="1">
                  <a:solidFill>
                    <a:schemeClr val="bg2">
                      <a:lumMod val="90000"/>
                    </a:schemeClr>
                  </a:solidFill>
                  <a:latin typeface="Times New Roman" panose="02020603050405020304" pitchFamily="18" charset="0"/>
                  <a:cs typeface="Times New Roman" panose="02020603050405020304" pitchFamily="18" charset="0"/>
                </a:endParaRPr>
              </a:p>
            </p:txBody>
          </p:sp>
        </p:grpSp>
      </p:grpSp>
      <p:grpSp>
        <p:nvGrpSpPr>
          <p:cNvPr id="23" name="组合 22"/>
          <p:cNvGrpSpPr/>
          <p:nvPr>
            <p:custDataLst>
              <p:tags r:id="rId15"/>
            </p:custDataLst>
          </p:nvPr>
        </p:nvGrpSpPr>
        <p:grpSpPr>
          <a:xfrm>
            <a:off x="4580159" y="4653137"/>
            <a:ext cx="5372100" cy="534987"/>
            <a:chOff x="3261805" y="4046141"/>
            <a:chExt cx="5372100" cy="534987"/>
          </a:xfrm>
        </p:grpSpPr>
        <p:grpSp>
          <p:nvGrpSpPr>
            <p:cNvPr id="13" name="组合 12"/>
            <p:cNvGrpSpPr/>
            <p:nvPr/>
          </p:nvGrpSpPr>
          <p:grpSpPr>
            <a:xfrm>
              <a:off x="3261805" y="4046141"/>
              <a:ext cx="689447" cy="534987"/>
              <a:chOff x="3261805" y="3969748"/>
              <a:chExt cx="689447" cy="534987"/>
            </a:xfrm>
          </p:grpSpPr>
          <p:sp>
            <p:nvSpPr>
              <p:cNvPr id="89" name="矩形 88"/>
              <p:cNvSpPr/>
              <p:nvPr>
                <p:custDataLst>
                  <p:tags r:id="rId16"/>
                </p:custDataLst>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lumMod val="90000"/>
                    </a:schemeClr>
                  </a:solidFill>
                  <a:latin typeface="Times New Roman" panose="02020603050405020304" pitchFamily="18" charset="0"/>
                  <a:cs typeface="Times New Roman" panose="02020603050405020304" pitchFamily="18" charset="0"/>
                </a:endParaRPr>
              </a:p>
            </p:txBody>
          </p:sp>
          <p:sp>
            <p:nvSpPr>
              <p:cNvPr id="90" name="文本框 131"/>
              <p:cNvSpPr txBox="1">
                <a:spLocks noChangeArrowheads="1"/>
              </p:cNvSpPr>
              <p:nvPr>
                <p:custDataLst>
                  <p:tags r:id="rId17"/>
                </p:custDataLst>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a:solidFill>
                      <a:schemeClr val="bg2">
                        <a:lumMod val="90000"/>
                      </a:schemeClr>
                    </a:solidFill>
                    <a:latin typeface="Times New Roman" panose="02020603050405020304" pitchFamily="18" charset="0"/>
                    <a:cs typeface="Times New Roman" panose="02020603050405020304" pitchFamily="18" charset="0"/>
                  </a:rPr>
                  <a:t>04</a:t>
                </a:r>
                <a:endParaRPr lang="en-US" altLang="zh-CN" sz="2700">
                  <a:solidFill>
                    <a:schemeClr val="bg2">
                      <a:lumMod val="90000"/>
                    </a:schemeClr>
                  </a:solidFill>
                  <a:latin typeface="Times New Roman" panose="02020603050405020304" pitchFamily="18" charset="0"/>
                  <a:cs typeface="Times New Roman" panose="02020603050405020304" pitchFamily="18" charset="0"/>
                </a:endParaRPr>
              </a:p>
            </p:txBody>
          </p:sp>
        </p:grpSp>
        <p:grpSp>
          <p:nvGrpSpPr>
            <p:cNvPr id="17" name="组合 16"/>
            <p:cNvGrpSpPr/>
            <p:nvPr/>
          </p:nvGrpSpPr>
          <p:grpSpPr>
            <a:xfrm>
              <a:off x="3923792" y="4046141"/>
              <a:ext cx="4710113" cy="534987"/>
              <a:chOff x="3923792" y="3969748"/>
              <a:chExt cx="4710113" cy="534987"/>
            </a:xfrm>
          </p:grpSpPr>
          <p:sp>
            <p:nvSpPr>
              <p:cNvPr id="64" name="文本框 126"/>
              <p:cNvSpPr txBox="1">
                <a:spLocks noChangeArrowheads="1"/>
              </p:cNvSpPr>
              <p:nvPr>
                <p:custDataLst>
                  <p:tags r:id="rId18"/>
                </p:custDataLst>
              </p:nvPr>
            </p:nvSpPr>
            <p:spPr bwMode="auto">
              <a:xfrm>
                <a:off x="4571492" y="4002700"/>
                <a:ext cx="40417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cs typeface="Times New Roman" panose="02020603050405020304" pitchFamily="18" charset="0"/>
                  </a:rPr>
                  <a:t>Conclusion</a:t>
                </a:r>
                <a:endParaRPr lang="en-US" altLang="zh-CN" sz="2400" b="1" dirty="0">
                  <a:solidFill>
                    <a:schemeClr val="bg2">
                      <a:lumMod val="90000"/>
                    </a:schemeClr>
                  </a:solidFill>
                  <a:latin typeface="Times New Roman" panose="02020603050405020304" pitchFamily="18" charset="0"/>
                  <a:ea typeface="微软雅黑" panose="020B0503020204020204" charset="-122"/>
                  <a:cs typeface="Times New Roman" panose="02020603050405020304" pitchFamily="18" charset="0"/>
                </a:endParaRPr>
              </a:p>
            </p:txBody>
          </p:sp>
          <p:sp>
            <p:nvSpPr>
              <p:cNvPr id="65" name="矩形 64"/>
              <p:cNvSpPr/>
              <p:nvPr>
                <p:custDataLst>
                  <p:tags r:id="rId19"/>
                </p:custDataLst>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lumMod val="90000"/>
                    </a:schemeClr>
                  </a:solidFill>
                  <a:latin typeface="Times New Roman" panose="02020603050405020304" pitchFamily="18" charset="0"/>
                  <a:cs typeface="Times New Roman" panose="02020603050405020304" pitchFamily="18" charset="0"/>
                </a:endParaRPr>
              </a:p>
            </p:txBody>
          </p:sp>
          <p:cxnSp>
            <p:nvCxnSpPr>
              <p:cNvPr id="86" name="直接连接符 85"/>
              <p:cNvCxnSpPr/>
              <p:nvPr>
                <p:custDataLst>
                  <p:tags r:id="rId20"/>
                </p:custDataLst>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88" name="Freeform 306"/>
              <p:cNvSpPr>
                <a:spLocks noEditPoints="1"/>
              </p:cNvSpPr>
              <p:nvPr>
                <p:custDataLst>
                  <p:tags r:id="rId21"/>
                </p:custDataLst>
              </p:nvPr>
            </p:nvSpPr>
            <p:spPr bwMode="auto">
              <a:xfrm>
                <a:off x="4061905" y="4028951"/>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chemeClr val="bg1">
                  <a:lumMod val="50000"/>
                </a:schemeClr>
              </a:solidFill>
              <a:ln>
                <a:noFill/>
              </a:ln>
            </p:spPr>
            <p:txBody>
              <a:bodyPr/>
              <a:lstStyle/>
              <a:p>
                <a:pPr>
                  <a:defRPr/>
                </a:pPr>
                <a:endParaRPr lang="zh-CN" altLang="en-US" b="1">
                  <a:solidFill>
                    <a:schemeClr val="bg2">
                      <a:lumMod val="90000"/>
                    </a:schemeClr>
                  </a:solidFill>
                  <a:latin typeface="Times New Roman" panose="02020603050405020304" pitchFamily="18" charset="0"/>
                  <a:cs typeface="Times New Roman" panose="02020603050405020304" pitchFamily="18" charset="0"/>
                </a:endParaRPr>
              </a:p>
            </p:txBody>
          </p:sp>
        </p:grpSp>
      </p:grpSp>
      <p:grpSp>
        <p:nvGrpSpPr>
          <p:cNvPr id="20" name="组合 19"/>
          <p:cNvGrpSpPr/>
          <p:nvPr>
            <p:custDataLst>
              <p:tags r:id="rId22"/>
            </p:custDataLst>
          </p:nvPr>
        </p:nvGrpSpPr>
        <p:grpSpPr>
          <a:xfrm>
            <a:off x="4594211" y="3012419"/>
            <a:ext cx="5370513" cy="534987"/>
            <a:chOff x="3275856" y="2348880"/>
            <a:chExt cx="5370513" cy="534987"/>
          </a:xfrm>
        </p:grpSpPr>
        <p:grpSp>
          <p:nvGrpSpPr>
            <p:cNvPr id="11" name="组合 10"/>
            <p:cNvGrpSpPr/>
            <p:nvPr/>
          </p:nvGrpSpPr>
          <p:grpSpPr>
            <a:xfrm>
              <a:off x="3275856" y="2348880"/>
              <a:ext cx="689474" cy="534987"/>
              <a:chOff x="3275856" y="2407756"/>
              <a:chExt cx="689474" cy="534987"/>
            </a:xfrm>
          </p:grpSpPr>
          <p:sp>
            <p:nvSpPr>
              <p:cNvPr id="97" name="矩形 96"/>
              <p:cNvSpPr/>
              <p:nvPr>
                <p:custDataLst>
                  <p:tags r:id="rId23"/>
                </p:custDataLst>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Times New Roman" panose="02020603050405020304" pitchFamily="18" charset="0"/>
                  <a:cs typeface="Times New Roman" panose="02020603050405020304" pitchFamily="18" charset="0"/>
                </a:endParaRPr>
              </a:p>
            </p:txBody>
          </p:sp>
          <p:sp>
            <p:nvSpPr>
              <p:cNvPr id="98" name="文本框 78"/>
              <p:cNvSpPr txBox="1">
                <a:spLocks noChangeArrowheads="1"/>
              </p:cNvSpPr>
              <p:nvPr>
                <p:custDataLst>
                  <p:tags r:id="rId24"/>
                </p:custDataLst>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044875"/>
                    </a:solidFill>
                    <a:latin typeface="Times New Roman" panose="02020603050405020304" pitchFamily="18" charset="0"/>
                    <a:cs typeface="Times New Roman" panose="02020603050405020304" pitchFamily="18" charset="0"/>
                  </a:rPr>
                  <a:t>02</a:t>
                </a:r>
                <a:endParaRPr lang="en-US" altLang="zh-CN" sz="2700" dirty="0">
                  <a:solidFill>
                    <a:srgbClr val="044875"/>
                  </a:solidFill>
                  <a:latin typeface="Times New Roman" panose="02020603050405020304" pitchFamily="18" charset="0"/>
                  <a:cs typeface="Times New Roman" panose="02020603050405020304" pitchFamily="18" charset="0"/>
                </a:endParaRPr>
              </a:p>
            </p:txBody>
          </p:sp>
        </p:grpSp>
        <p:grpSp>
          <p:nvGrpSpPr>
            <p:cNvPr id="15" name="组合 14"/>
            <p:cNvGrpSpPr/>
            <p:nvPr/>
          </p:nvGrpSpPr>
          <p:grpSpPr>
            <a:xfrm>
              <a:off x="3937844" y="2348880"/>
              <a:ext cx="4708525" cy="534987"/>
              <a:chOff x="3937844" y="2407756"/>
              <a:chExt cx="4708525" cy="534987"/>
            </a:xfrm>
          </p:grpSpPr>
          <p:sp>
            <p:nvSpPr>
              <p:cNvPr id="92" name="文本框 73"/>
              <p:cNvSpPr txBox="1">
                <a:spLocks noChangeArrowheads="1"/>
              </p:cNvSpPr>
              <p:nvPr>
                <p:custDataLst>
                  <p:tags r:id="rId25"/>
                </p:custDataLst>
              </p:nvPr>
            </p:nvSpPr>
            <p:spPr bwMode="auto">
              <a:xfrm>
                <a:off x="5326034" y="2449079"/>
                <a:ext cx="2499719"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cs typeface="Times New Roman" panose="02020603050405020304" pitchFamily="18" charset="0"/>
                  </a:rPr>
                  <a:t>Method Design</a:t>
                </a:r>
                <a:endParaRPr lang="en-US" altLang="zh-CN" sz="2400" b="1" dirty="0">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sp>
            <p:nvSpPr>
              <p:cNvPr id="93" name="矩形 92"/>
              <p:cNvSpPr/>
              <p:nvPr>
                <p:custDataLst>
                  <p:tags r:id="rId26"/>
                </p:custDataLst>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latin typeface="Times New Roman" panose="02020603050405020304" pitchFamily="18" charset="0"/>
                  <a:cs typeface="Times New Roman" panose="02020603050405020304" pitchFamily="18" charset="0"/>
                </a:endParaRPr>
              </a:p>
            </p:txBody>
          </p:sp>
          <p:cxnSp>
            <p:nvCxnSpPr>
              <p:cNvPr id="94" name="直接连接符 93"/>
              <p:cNvCxnSpPr/>
              <p:nvPr>
                <p:custDataLst>
                  <p:tags r:id="rId27"/>
                </p:custDataLst>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6" name="Freeform 30"/>
              <p:cNvSpPr>
                <a:spLocks noEditPoints="1"/>
              </p:cNvSpPr>
              <p:nvPr>
                <p:custDataLst>
                  <p:tags r:id="rId28"/>
                </p:custDataLst>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rgbClr val="044875"/>
              </a:solidFill>
              <a:ln>
                <a:noFill/>
              </a:ln>
            </p:spPr>
            <p:txBody>
              <a:bodyPr/>
              <a:lstStyle/>
              <a:p>
                <a:pPr>
                  <a:defRPr/>
                </a:pPr>
                <a:endParaRPr lang="zh-CN" altLang="en-US" b="1">
                  <a:solidFill>
                    <a:prstClr val="black"/>
                  </a:solidFill>
                  <a:latin typeface="Times New Roman" panose="02020603050405020304" pitchFamily="18" charset="0"/>
                  <a:cs typeface="Times New Roman" panose="02020603050405020304" pitchFamily="18" charset="0"/>
                </a:endParaRPr>
              </a:p>
            </p:txBody>
          </p:sp>
        </p:grpSp>
      </p:grpSp>
      <p:grpSp>
        <p:nvGrpSpPr>
          <p:cNvPr id="3" name="组合 2"/>
          <p:cNvGrpSpPr/>
          <p:nvPr/>
        </p:nvGrpSpPr>
        <p:grpSpPr>
          <a:xfrm>
            <a:off x="-1" y="6553200"/>
            <a:ext cx="12192001" cy="304800"/>
            <a:chOff x="0" y="6569404"/>
            <a:chExt cx="9144000" cy="288000"/>
          </a:xfrm>
        </p:grpSpPr>
        <p:sp>
          <p:nvSpPr>
            <p:cNvPr id="4" name="矩形 3"/>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5" name="矩形 4"/>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cs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6"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latin typeface="Times New Roman" panose="02020603050405020304" pitchFamily="18" charset="0"/>
                <a:cs typeface="Times New Roman" panose="02020603050405020304" pitchFamily="18" charset="0"/>
              </a:rPr>
            </a:fld>
            <a:endParaRPr lang="zh-HK" altLang="en-US" sz="1600" dirty="0" smtClean="0">
              <a:solidFill>
                <a:schemeClr val="bg1"/>
              </a:solidFill>
              <a:latin typeface="Times New Roman" panose="02020603050405020304" pitchFamily="18" charset="0"/>
              <a:cs typeface="Times New Roman" panose="02020603050405020304" pitchFamily="18" charset="0"/>
            </a:endParaRPr>
          </a:p>
        </p:txBody>
      </p:sp>
      <p:pic>
        <p:nvPicPr>
          <p:cNvPr id="7" name="图片 6"/>
          <p:cNvPicPr>
            <a:picLocks noChangeAspect="1"/>
          </p:cNvPicPr>
          <p:nvPr/>
        </p:nvPicPr>
        <p:blipFill>
          <a:blip r:embed="rId29" cstate="print">
            <a:clrChange>
              <a:clrFrom>
                <a:srgbClr val="FFFFFF"/>
              </a:clrFrom>
              <a:clrTo>
                <a:srgbClr val="FFFFFF">
                  <a:alpha val="0"/>
                </a:srgbClr>
              </a:clrTo>
            </a:clrChange>
            <a:extLst>
              <a:ext uri="{BEBA8EAE-BF5A-486C-A8C5-ECC9F3942E4B}">
                <a14:imgProps xmlns:a14="http://schemas.microsoft.com/office/drawing/2010/main">
                  <a14:imgLayer r:embed="rId30">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spTree>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624205" y="906145"/>
            <a:ext cx="6141720" cy="386080"/>
          </a:xfrm>
          <a:prstGeom prst="rect">
            <a:avLst/>
          </a:prstGeom>
          <a:noFill/>
        </p:spPr>
        <p:txBody>
          <a:bodyPr wrap="square" rtlCol="0" anchor="t">
            <a:noAutofit/>
          </a:bodyPr>
          <a:lstStyle/>
          <a:p>
            <a:r>
              <a:rPr lang="en-US" altLang="zh-CN" sz="2000" b="1" dirty="0">
                <a:solidFill>
                  <a:srgbClr val="0174AB"/>
                </a:solidFill>
                <a:latin typeface="Times New Roman" panose="02020603050405020304" pitchFamily="18" charset="0"/>
                <a:cs typeface="Times New Roman" panose="02020603050405020304" pitchFamily="18" charset="0"/>
              </a:rPr>
              <a:t>Extrinsic-and-Intrinsic Reward Mechanism</a:t>
            </a:r>
            <a:endParaRPr lang="en-US" altLang="zh-CN" sz="2000" b="1" dirty="0">
              <a:solidFill>
                <a:srgbClr val="0174AB"/>
              </a:solidFill>
              <a:latin typeface="Times New Roman" panose="02020603050405020304" pitchFamily="18" charset="0"/>
              <a:cs typeface="Times New Roman" panose="02020603050405020304" pitchFamily="18" charset="0"/>
            </a:endParaRPr>
          </a:p>
          <a:p>
            <a:r>
              <a:rPr lang="zh-CN" altLang="en-US" sz="2000" b="1" dirty="0">
                <a:solidFill>
                  <a:srgbClr val="0174AB"/>
                </a:solidFill>
                <a:latin typeface="Times New Roman" panose="02020603050405020304" pitchFamily="18" charset="0"/>
                <a:cs typeface="Times New Roman" panose="02020603050405020304" pitchFamily="18" charset="0"/>
              </a:rPr>
              <a:t> </a:t>
            </a:r>
            <a:endParaRPr lang="zh-CN" altLang="en-US" sz="2000" b="1" dirty="0">
              <a:solidFill>
                <a:srgbClr val="0174AB"/>
              </a:solidFill>
              <a:latin typeface="Times New Roman" panose="02020603050405020304" pitchFamily="18" charset="0"/>
              <a:cs typeface="Times New Roman" panose="02020603050405020304" pitchFamily="18" charset="0"/>
            </a:endParaRPr>
          </a:p>
        </p:txBody>
      </p:sp>
      <p:cxnSp>
        <p:nvCxnSpPr>
          <p:cNvPr id="13" name="直接连接符 12"/>
          <p:cNvCxnSpPr/>
          <p:nvPr/>
        </p:nvCxnSpPr>
        <p:spPr>
          <a:xfrm flipV="1">
            <a:off x="624000" y="1225455"/>
            <a:ext cx="10656000" cy="40548"/>
          </a:xfrm>
          <a:prstGeom prst="line">
            <a:avLst/>
          </a:prstGeom>
          <a:ln>
            <a:solidFill>
              <a:srgbClr val="0174AB"/>
            </a:solidFill>
          </a:ln>
        </p:spPr>
        <p:style>
          <a:lnRef idx="2">
            <a:schemeClr val="accent1"/>
          </a:lnRef>
          <a:fillRef idx="0">
            <a:srgbClr val="FFFFFF"/>
          </a:fillRef>
          <a:effectRef idx="0">
            <a:srgbClr val="FFFFFF"/>
          </a:effectRef>
          <a:fontRef idx="minor">
            <a:schemeClr val="tx1"/>
          </a:fontRef>
        </p:style>
      </p:cxnSp>
      <p:grpSp>
        <p:nvGrpSpPr>
          <p:cNvPr id="4" name="组合 3"/>
          <p:cNvGrpSpPr/>
          <p:nvPr/>
        </p:nvGrpSpPr>
        <p:grpSpPr>
          <a:xfrm>
            <a:off x="-1" y="6553200"/>
            <a:ext cx="12192001" cy="304800"/>
            <a:chOff x="0" y="6569404"/>
            <a:chExt cx="9144000" cy="288000"/>
          </a:xfrm>
        </p:grpSpPr>
        <p:sp>
          <p:nvSpPr>
            <p:cNvPr id="5" name="矩形 4"/>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6" name="矩形 5"/>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cs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2"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latin typeface="Times New Roman" panose="02020603050405020304" pitchFamily="18" charset="0"/>
                <a:cs typeface="Times New Roman" panose="02020603050405020304" pitchFamily="18" charset="0"/>
              </a:rPr>
            </a:fld>
            <a:endParaRPr lang="zh-HK" altLang="en-US" sz="1600" dirty="0" smtClean="0">
              <a:solidFill>
                <a:schemeClr val="bg1"/>
              </a:solidFill>
              <a:latin typeface="Times New Roman" panose="02020603050405020304" pitchFamily="18" charset="0"/>
              <a:cs typeface="Times New Roman" panose="02020603050405020304" pitchFamily="18" charset="0"/>
            </a:endParaRPr>
          </a:p>
        </p:txBody>
      </p:sp>
      <p:sp>
        <p:nvSpPr>
          <p:cNvPr id="27" name="矩形 26"/>
          <p:cNvSpPr/>
          <p:nvPr/>
        </p:nvSpPr>
        <p:spPr>
          <a:xfrm>
            <a:off x="-1" y="1"/>
            <a:ext cx="12174172"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28" name="文本框 27"/>
          <p:cNvSpPr txBox="1"/>
          <p:nvPr/>
        </p:nvSpPr>
        <p:spPr>
          <a:xfrm>
            <a:off x="21488" y="55940"/>
            <a:ext cx="6539897"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Method Design</a:t>
            </a:r>
            <a:endPar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endParaRPr>
          </a:p>
        </p:txBody>
      </p:sp>
      <p:pic>
        <p:nvPicPr>
          <p:cNvPr id="2" name="图片 1"/>
          <p:cNvPicPr>
            <a:picLocks noChangeAspect="1"/>
          </p:cNvPicPr>
          <p:nvPr/>
        </p:nvPicPr>
        <p:blipFill>
          <a:blip r:embed="rId1"/>
          <a:stretch>
            <a:fillRect/>
          </a:stretch>
        </p:blipFill>
        <p:spPr>
          <a:xfrm>
            <a:off x="2999740" y="1557020"/>
            <a:ext cx="6094095" cy="4471670"/>
          </a:xfrm>
          <a:prstGeom prst="rect">
            <a:avLst/>
          </a:prstGeom>
        </p:spPr>
      </p:pic>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18"/>
          <p:cNvGrpSpPr/>
          <p:nvPr/>
        </p:nvGrpSpPr>
        <p:grpSpPr bwMode="auto">
          <a:xfrm>
            <a:off x="2409457" y="2650330"/>
            <a:ext cx="1505450" cy="1479472"/>
            <a:chOff x="1709739" y="2636838"/>
            <a:chExt cx="1590160" cy="1584325"/>
          </a:xfrm>
          <a:solidFill>
            <a:srgbClr val="044875"/>
          </a:solidFill>
        </p:grpSpPr>
        <p:sp>
          <p:nvSpPr>
            <p:cNvPr id="35" name="Freeform 6"/>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37" name="Freeform 7"/>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38" name="Freeform 8"/>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39" name="Freeform 9"/>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40" name="Freeform 10"/>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41" name="Freeform 11"/>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42" name="Freeform 12"/>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43" name="Freeform 13"/>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44" name="Freeform 14"/>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grpSp>
      <p:sp>
        <p:nvSpPr>
          <p:cNvPr id="31" name="文本框 30"/>
          <p:cNvSpPr txBox="1"/>
          <p:nvPr/>
        </p:nvSpPr>
        <p:spPr bwMode="auto">
          <a:xfrm>
            <a:off x="2135561" y="4129802"/>
            <a:ext cx="2054225" cy="523334"/>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Contents</a:t>
            </a:r>
            <a:endPar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grpSp>
        <p:nvGrpSpPr>
          <p:cNvPr id="19" name="组合 18"/>
          <p:cNvGrpSpPr/>
          <p:nvPr>
            <p:custDataLst>
              <p:tags r:id="rId1"/>
            </p:custDataLst>
          </p:nvPr>
        </p:nvGrpSpPr>
        <p:grpSpPr>
          <a:xfrm>
            <a:off x="4523741" y="2047924"/>
            <a:ext cx="5370513" cy="534987"/>
            <a:chOff x="3281952" y="1484784"/>
            <a:chExt cx="5370513" cy="534987"/>
          </a:xfrm>
        </p:grpSpPr>
        <p:grpSp>
          <p:nvGrpSpPr>
            <p:cNvPr id="14" name="组合 13"/>
            <p:cNvGrpSpPr/>
            <p:nvPr/>
          </p:nvGrpSpPr>
          <p:grpSpPr>
            <a:xfrm>
              <a:off x="3943940" y="1484784"/>
              <a:ext cx="4708525" cy="534987"/>
              <a:chOff x="3943940" y="1626760"/>
              <a:chExt cx="4708525" cy="534987"/>
            </a:xfrm>
          </p:grpSpPr>
          <p:sp>
            <p:nvSpPr>
              <p:cNvPr id="49" name="Freeform 74"/>
              <p:cNvSpPr>
                <a:spLocks noEditPoints="1"/>
              </p:cNvSpPr>
              <p:nvPr>
                <p:custDataLst>
                  <p:tags r:id="rId2"/>
                </p:custDataLst>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rgbClr val="044875"/>
              </a:solidFill>
              <a:ln>
                <a:noFill/>
              </a:ln>
            </p:spPr>
            <p:txBody>
              <a:bodyPr/>
              <a:lstStyle/>
              <a:p>
                <a:pPr>
                  <a:defRPr/>
                </a:pPr>
                <a:endParaRPr lang="zh-CN" altLang="en-US" b="1">
                  <a:solidFill>
                    <a:prstClr val="black"/>
                  </a:solidFill>
                  <a:latin typeface="Times New Roman" panose="02020603050405020304" pitchFamily="18" charset="0"/>
                  <a:cs typeface="Times New Roman" panose="02020603050405020304" pitchFamily="18" charset="0"/>
                </a:endParaRPr>
              </a:p>
            </p:txBody>
          </p:sp>
          <p:sp>
            <p:nvSpPr>
              <p:cNvPr id="50" name="文本框 20"/>
              <p:cNvSpPr txBox="1">
                <a:spLocks noChangeArrowheads="1"/>
              </p:cNvSpPr>
              <p:nvPr>
                <p:custDataLst>
                  <p:tags r:id="rId3"/>
                </p:custDataLst>
              </p:nvPr>
            </p:nvSpPr>
            <p:spPr bwMode="auto">
              <a:xfrm>
                <a:off x="4599577" y="1648846"/>
                <a:ext cx="3989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cs typeface="Times New Roman" panose="02020603050405020304" pitchFamily="18" charset="0"/>
                  </a:rPr>
                  <a:t>Problem Description</a:t>
                </a:r>
                <a:endParaRPr lang="en-US" altLang="zh-CN" sz="2400" b="1" dirty="0">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sp>
            <p:nvSpPr>
              <p:cNvPr id="51" name="矩形 50"/>
              <p:cNvSpPr/>
              <p:nvPr>
                <p:custDataLst>
                  <p:tags r:id="rId4"/>
                </p:custDataLst>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latin typeface="Times New Roman" panose="02020603050405020304" pitchFamily="18" charset="0"/>
                  <a:cs typeface="Times New Roman" panose="02020603050405020304" pitchFamily="18" charset="0"/>
                </a:endParaRPr>
              </a:p>
            </p:txBody>
          </p:sp>
          <p:cxnSp>
            <p:nvCxnSpPr>
              <p:cNvPr id="52" name="直接连接符 51"/>
              <p:cNvCxnSpPr/>
              <p:nvPr>
                <p:custDataLst>
                  <p:tags r:id="rId5"/>
                </p:custDataLst>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10" name="组合 9"/>
            <p:cNvGrpSpPr/>
            <p:nvPr/>
          </p:nvGrpSpPr>
          <p:grpSpPr>
            <a:xfrm>
              <a:off x="3281952" y="1484784"/>
              <a:ext cx="689642" cy="534987"/>
              <a:chOff x="3281952" y="1626760"/>
              <a:chExt cx="689642" cy="534987"/>
            </a:xfrm>
          </p:grpSpPr>
          <p:sp>
            <p:nvSpPr>
              <p:cNvPr id="53" name="矩形 52"/>
              <p:cNvSpPr/>
              <p:nvPr>
                <p:custDataLst>
                  <p:tags r:id="rId6"/>
                </p:custDataLst>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Times New Roman" panose="02020603050405020304" pitchFamily="18" charset="0"/>
                  <a:cs typeface="Times New Roman" panose="02020603050405020304" pitchFamily="18" charset="0"/>
                </a:endParaRPr>
              </a:p>
            </p:txBody>
          </p:sp>
          <p:sp>
            <p:nvSpPr>
              <p:cNvPr id="54" name="文本框 18"/>
              <p:cNvSpPr txBox="1">
                <a:spLocks noChangeArrowheads="1"/>
              </p:cNvSpPr>
              <p:nvPr>
                <p:custDataLst>
                  <p:tags r:id="rId7"/>
                </p:custDataLst>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044875"/>
                    </a:solidFill>
                    <a:latin typeface="Times New Roman" panose="02020603050405020304" pitchFamily="18" charset="0"/>
                    <a:cs typeface="Times New Roman" panose="02020603050405020304" pitchFamily="18" charset="0"/>
                  </a:rPr>
                  <a:t>01</a:t>
                </a:r>
                <a:endParaRPr lang="en-US" altLang="zh-CN" sz="2700" dirty="0">
                  <a:solidFill>
                    <a:srgbClr val="044875"/>
                  </a:solidFill>
                  <a:latin typeface="Times New Roman" panose="02020603050405020304" pitchFamily="18" charset="0"/>
                  <a:cs typeface="Times New Roman" panose="02020603050405020304" pitchFamily="18" charset="0"/>
                </a:endParaRPr>
              </a:p>
            </p:txBody>
          </p:sp>
        </p:grpSp>
      </p:grpSp>
      <p:grpSp>
        <p:nvGrpSpPr>
          <p:cNvPr id="22" name="组合 21"/>
          <p:cNvGrpSpPr/>
          <p:nvPr>
            <p:custDataLst>
              <p:tags r:id="rId8"/>
            </p:custDataLst>
          </p:nvPr>
        </p:nvGrpSpPr>
        <p:grpSpPr>
          <a:xfrm>
            <a:off x="4503593" y="3688642"/>
            <a:ext cx="5372100" cy="534987"/>
            <a:chOff x="3261805" y="3188752"/>
            <a:chExt cx="5372100" cy="534987"/>
          </a:xfrm>
        </p:grpSpPr>
        <p:grpSp>
          <p:nvGrpSpPr>
            <p:cNvPr id="12" name="组合 11"/>
            <p:cNvGrpSpPr/>
            <p:nvPr/>
          </p:nvGrpSpPr>
          <p:grpSpPr>
            <a:xfrm>
              <a:off x="3261805" y="3188752"/>
              <a:ext cx="689593" cy="534987"/>
              <a:chOff x="3261805" y="3188752"/>
              <a:chExt cx="689593" cy="534987"/>
            </a:xfrm>
          </p:grpSpPr>
          <p:sp>
            <p:nvSpPr>
              <p:cNvPr id="61" name="矩形 60"/>
              <p:cNvSpPr/>
              <p:nvPr>
                <p:custDataLst>
                  <p:tags r:id="rId9"/>
                </p:custDataLst>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Times New Roman" panose="02020603050405020304" pitchFamily="18" charset="0"/>
                  <a:cs typeface="Times New Roman" panose="02020603050405020304" pitchFamily="18" charset="0"/>
                </a:endParaRPr>
              </a:p>
            </p:txBody>
          </p:sp>
          <p:sp>
            <p:nvSpPr>
              <p:cNvPr id="62" name="文本框 86"/>
              <p:cNvSpPr txBox="1">
                <a:spLocks noChangeArrowheads="1"/>
              </p:cNvSpPr>
              <p:nvPr>
                <p:custDataLst>
                  <p:tags r:id="rId10"/>
                </p:custDataLst>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a:solidFill>
                      <a:srgbClr val="044875"/>
                    </a:solidFill>
                    <a:latin typeface="Times New Roman" panose="02020603050405020304" pitchFamily="18" charset="0"/>
                    <a:cs typeface="Times New Roman" panose="02020603050405020304" pitchFamily="18" charset="0"/>
                  </a:rPr>
                  <a:t>03</a:t>
                </a:r>
                <a:endParaRPr lang="en-US" altLang="zh-CN" sz="2700">
                  <a:solidFill>
                    <a:srgbClr val="044875"/>
                  </a:solidFill>
                  <a:latin typeface="Times New Roman" panose="02020603050405020304" pitchFamily="18" charset="0"/>
                  <a:cs typeface="Times New Roman" panose="02020603050405020304" pitchFamily="18" charset="0"/>
                </a:endParaRPr>
              </a:p>
            </p:txBody>
          </p:sp>
        </p:grpSp>
        <p:grpSp>
          <p:nvGrpSpPr>
            <p:cNvPr id="16" name="组合 15"/>
            <p:cNvGrpSpPr/>
            <p:nvPr/>
          </p:nvGrpSpPr>
          <p:grpSpPr>
            <a:xfrm>
              <a:off x="3923792" y="3188752"/>
              <a:ext cx="4710113" cy="534987"/>
              <a:chOff x="3923792" y="3188752"/>
              <a:chExt cx="4710113" cy="534987"/>
            </a:xfrm>
          </p:grpSpPr>
          <p:sp>
            <p:nvSpPr>
              <p:cNvPr id="56" name="文本框 81"/>
              <p:cNvSpPr txBox="1">
                <a:spLocks noChangeArrowheads="1"/>
              </p:cNvSpPr>
              <p:nvPr>
                <p:custDataLst>
                  <p:tags r:id="rId11"/>
                </p:custDataLst>
              </p:nvPr>
            </p:nvSpPr>
            <p:spPr bwMode="auto">
              <a:xfrm>
                <a:off x="4876292" y="3235107"/>
                <a:ext cx="339852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cs typeface="Times New Roman" panose="02020603050405020304" pitchFamily="18" charset="0"/>
                    <a:sym typeface="+mn-ea"/>
                  </a:rPr>
                  <a:t>Experiment Results</a:t>
                </a:r>
                <a:endParaRPr lang="en-US" altLang="zh-CN" sz="2400" b="1" dirty="0">
                  <a:solidFill>
                    <a:srgbClr val="044875"/>
                  </a:solidFill>
                  <a:latin typeface="Times New Roman" panose="02020603050405020304" pitchFamily="18" charset="0"/>
                  <a:ea typeface="微软雅黑" panose="020B0503020204020204" charset="-122"/>
                  <a:cs typeface="Times New Roman" panose="02020603050405020304" pitchFamily="18" charset="0"/>
                  <a:sym typeface="+mn-ea"/>
                </a:endParaRPr>
              </a:p>
            </p:txBody>
          </p:sp>
          <p:sp>
            <p:nvSpPr>
              <p:cNvPr id="57" name="矩形 56"/>
              <p:cNvSpPr/>
              <p:nvPr>
                <p:custDataLst>
                  <p:tags r:id="rId12"/>
                </p:custDataLst>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latin typeface="Times New Roman" panose="02020603050405020304" pitchFamily="18" charset="0"/>
                  <a:cs typeface="Times New Roman" panose="02020603050405020304" pitchFamily="18" charset="0"/>
                </a:endParaRPr>
              </a:p>
            </p:txBody>
          </p:sp>
          <p:cxnSp>
            <p:nvCxnSpPr>
              <p:cNvPr id="58" name="直接连接符 57"/>
              <p:cNvCxnSpPr/>
              <p:nvPr>
                <p:custDataLst>
                  <p:tags r:id="rId13"/>
                </p:custDataLst>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60" name="Freeform 71"/>
              <p:cNvSpPr>
                <a:spLocks noEditPoints="1"/>
              </p:cNvSpPr>
              <p:nvPr>
                <p:custDataLst>
                  <p:tags r:id="rId14"/>
                </p:custDataLst>
              </p:nvPr>
            </p:nvSpPr>
            <p:spPr bwMode="auto">
              <a:xfrm>
                <a:off x="4042537" y="3273524"/>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rgbClr val="044875"/>
              </a:solidFill>
              <a:ln>
                <a:noFill/>
              </a:ln>
            </p:spPr>
            <p:txBody>
              <a:bodyPr/>
              <a:lstStyle/>
              <a:p>
                <a:pPr>
                  <a:defRPr/>
                </a:pPr>
                <a:endParaRPr lang="zh-CN" altLang="en-US" b="1">
                  <a:solidFill>
                    <a:prstClr val="black"/>
                  </a:solidFill>
                  <a:latin typeface="Times New Roman" panose="02020603050405020304" pitchFamily="18" charset="0"/>
                  <a:cs typeface="Times New Roman" panose="02020603050405020304" pitchFamily="18" charset="0"/>
                </a:endParaRPr>
              </a:p>
            </p:txBody>
          </p:sp>
        </p:grpSp>
      </p:grpSp>
      <p:grpSp>
        <p:nvGrpSpPr>
          <p:cNvPr id="23" name="组合 22"/>
          <p:cNvGrpSpPr/>
          <p:nvPr>
            <p:custDataLst>
              <p:tags r:id="rId15"/>
            </p:custDataLst>
          </p:nvPr>
        </p:nvGrpSpPr>
        <p:grpSpPr>
          <a:xfrm>
            <a:off x="4503593" y="4509001"/>
            <a:ext cx="5372100" cy="534987"/>
            <a:chOff x="3261805" y="4046141"/>
            <a:chExt cx="5372100" cy="534987"/>
          </a:xfrm>
        </p:grpSpPr>
        <p:grpSp>
          <p:nvGrpSpPr>
            <p:cNvPr id="13" name="组合 12"/>
            <p:cNvGrpSpPr/>
            <p:nvPr/>
          </p:nvGrpSpPr>
          <p:grpSpPr>
            <a:xfrm>
              <a:off x="3261805" y="4046141"/>
              <a:ext cx="689447" cy="534987"/>
              <a:chOff x="3261805" y="3969748"/>
              <a:chExt cx="689447" cy="534987"/>
            </a:xfrm>
          </p:grpSpPr>
          <p:sp>
            <p:nvSpPr>
              <p:cNvPr id="89" name="矩形 88"/>
              <p:cNvSpPr/>
              <p:nvPr>
                <p:custDataLst>
                  <p:tags r:id="rId16"/>
                </p:custDataLst>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Times New Roman" panose="02020603050405020304" pitchFamily="18" charset="0"/>
                  <a:cs typeface="Times New Roman" panose="02020603050405020304" pitchFamily="18" charset="0"/>
                </a:endParaRPr>
              </a:p>
            </p:txBody>
          </p:sp>
          <p:sp>
            <p:nvSpPr>
              <p:cNvPr id="90" name="文本框 131"/>
              <p:cNvSpPr txBox="1">
                <a:spLocks noChangeArrowheads="1"/>
              </p:cNvSpPr>
              <p:nvPr>
                <p:custDataLst>
                  <p:tags r:id="rId17"/>
                </p:custDataLst>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a:solidFill>
                      <a:srgbClr val="044875"/>
                    </a:solidFill>
                    <a:latin typeface="Times New Roman" panose="02020603050405020304" pitchFamily="18" charset="0"/>
                    <a:cs typeface="Times New Roman" panose="02020603050405020304" pitchFamily="18" charset="0"/>
                  </a:rPr>
                  <a:t>04</a:t>
                </a:r>
                <a:endParaRPr lang="en-US" altLang="zh-CN" sz="2700">
                  <a:solidFill>
                    <a:srgbClr val="044875"/>
                  </a:solidFill>
                  <a:latin typeface="Times New Roman" panose="02020603050405020304" pitchFamily="18" charset="0"/>
                  <a:cs typeface="Times New Roman" panose="02020603050405020304" pitchFamily="18" charset="0"/>
                </a:endParaRPr>
              </a:p>
            </p:txBody>
          </p:sp>
        </p:grpSp>
        <p:grpSp>
          <p:nvGrpSpPr>
            <p:cNvPr id="17" name="组合 16"/>
            <p:cNvGrpSpPr/>
            <p:nvPr/>
          </p:nvGrpSpPr>
          <p:grpSpPr>
            <a:xfrm>
              <a:off x="3923792" y="4046141"/>
              <a:ext cx="4710113" cy="534987"/>
              <a:chOff x="3923792" y="3969748"/>
              <a:chExt cx="4710113" cy="534987"/>
            </a:xfrm>
          </p:grpSpPr>
          <p:sp>
            <p:nvSpPr>
              <p:cNvPr id="64" name="文本框 126"/>
              <p:cNvSpPr txBox="1">
                <a:spLocks noChangeArrowheads="1"/>
              </p:cNvSpPr>
              <p:nvPr>
                <p:custDataLst>
                  <p:tags r:id="rId18"/>
                </p:custDataLst>
              </p:nvPr>
            </p:nvSpPr>
            <p:spPr bwMode="auto">
              <a:xfrm>
                <a:off x="4571492" y="4002700"/>
                <a:ext cx="40417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cs typeface="Times New Roman" panose="02020603050405020304" pitchFamily="18" charset="0"/>
                  </a:rPr>
                  <a:t>Conclusion</a:t>
                </a:r>
                <a:endParaRPr lang="en-US" altLang="zh-CN" sz="2400" b="1" dirty="0">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sp>
            <p:nvSpPr>
              <p:cNvPr id="65" name="矩形 64"/>
              <p:cNvSpPr/>
              <p:nvPr>
                <p:custDataLst>
                  <p:tags r:id="rId19"/>
                </p:custDataLst>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latin typeface="Times New Roman" panose="02020603050405020304" pitchFamily="18" charset="0"/>
                  <a:cs typeface="Times New Roman" panose="02020603050405020304" pitchFamily="18" charset="0"/>
                </a:endParaRPr>
              </a:p>
            </p:txBody>
          </p:sp>
          <p:cxnSp>
            <p:nvCxnSpPr>
              <p:cNvPr id="86" name="直接连接符 85"/>
              <p:cNvCxnSpPr/>
              <p:nvPr>
                <p:custDataLst>
                  <p:tags r:id="rId20"/>
                </p:custDataLst>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88" name="Freeform 306"/>
              <p:cNvSpPr>
                <a:spLocks noEditPoints="1"/>
              </p:cNvSpPr>
              <p:nvPr>
                <p:custDataLst>
                  <p:tags r:id="rId21"/>
                </p:custDataLst>
              </p:nvPr>
            </p:nvSpPr>
            <p:spPr bwMode="auto">
              <a:xfrm>
                <a:off x="4045395" y="4042286"/>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rgbClr val="044875"/>
              </a:solidFill>
              <a:ln>
                <a:noFill/>
              </a:ln>
            </p:spPr>
            <p:txBody>
              <a:bodyPr/>
              <a:lstStyle/>
              <a:p>
                <a:pPr>
                  <a:defRPr/>
                </a:pPr>
                <a:endParaRPr lang="zh-CN" altLang="en-US" b="1">
                  <a:solidFill>
                    <a:prstClr val="black"/>
                  </a:solidFill>
                  <a:latin typeface="Times New Roman" panose="02020603050405020304" pitchFamily="18" charset="0"/>
                  <a:cs typeface="Times New Roman" panose="02020603050405020304" pitchFamily="18" charset="0"/>
                </a:endParaRPr>
              </a:p>
            </p:txBody>
          </p:sp>
        </p:grpSp>
      </p:grpSp>
      <p:grpSp>
        <p:nvGrpSpPr>
          <p:cNvPr id="20" name="组合 19"/>
          <p:cNvGrpSpPr/>
          <p:nvPr>
            <p:custDataLst>
              <p:tags r:id="rId22"/>
            </p:custDataLst>
          </p:nvPr>
        </p:nvGrpSpPr>
        <p:grpSpPr>
          <a:xfrm>
            <a:off x="4517645" y="2868283"/>
            <a:ext cx="5370513" cy="534987"/>
            <a:chOff x="3275856" y="2348880"/>
            <a:chExt cx="5370513" cy="534987"/>
          </a:xfrm>
        </p:grpSpPr>
        <p:grpSp>
          <p:nvGrpSpPr>
            <p:cNvPr id="11" name="组合 10"/>
            <p:cNvGrpSpPr/>
            <p:nvPr/>
          </p:nvGrpSpPr>
          <p:grpSpPr>
            <a:xfrm>
              <a:off x="3275856" y="2348880"/>
              <a:ext cx="689474" cy="534987"/>
              <a:chOff x="3275856" y="2407756"/>
              <a:chExt cx="689474" cy="534987"/>
            </a:xfrm>
          </p:grpSpPr>
          <p:sp>
            <p:nvSpPr>
              <p:cNvPr id="97" name="矩形 96"/>
              <p:cNvSpPr/>
              <p:nvPr>
                <p:custDataLst>
                  <p:tags r:id="rId23"/>
                </p:custDataLst>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Times New Roman" panose="02020603050405020304" pitchFamily="18" charset="0"/>
                  <a:cs typeface="Times New Roman" panose="02020603050405020304" pitchFamily="18" charset="0"/>
                </a:endParaRPr>
              </a:p>
            </p:txBody>
          </p:sp>
          <p:sp>
            <p:nvSpPr>
              <p:cNvPr id="98" name="文本框 78"/>
              <p:cNvSpPr txBox="1">
                <a:spLocks noChangeArrowheads="1"/>
              </p:cNvSpPr>
              <p:nvPr>
                <p:custDataLst>
                  <p:tags r:id="rId24"/>
                </p:custDataLst>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044875"/>
                    </a:solidFill>
                    <a:latin typeface="Times New Roman" panose="02020603050405020304" pitchFamily="18" charset="0"/>
                    <a:cs typeface="Times New Roman" panose="02020603050405020304" pitchFamily="18" charset="0"/>
                  </a:rPr>
                  <a:t>02</a:t>
                </a:r>
                <a:endParaRPr lang="en-US" altLang="zh-CN" sz="2700" dirty="0">
                  <a:solidFill>
                    <a:srgbClr val="044875"/>
                  </a:solidFill>
                  <a:latin typeface="Times New Roman" panose="02020603050405020304" pitchFamily="18" charset="0"/>
                  <a:cs typeface="Times New Roman" panose="02020603050405020304" pitchFamily="18" charset="0"/>
                </a:endParaRPr>
              </a:p>
            </p:txBody>
          </p:sp>
        </p:grpSp>
        <p:grpSp>
          <p:nvGrpSpPr>
            <p:cNvPr id="15" name="组合 14"/>
            <p:cNvGrpSpPr/>
            <p:nvPr/>
          </p:nvGrpSpPr>
          <p:grpSpPr>
            <a:xfrm>
              <a:off x="3937844" y="2348880"/>
              <a:ext cx="4708525" cy="534987"/>
              <a:chOff x="3937844" y="2407756"/>
              <a:chExt cx="4708525" cy="534987"/>
            </a:xfrm>
          </p:grpSpPr>
          <p:sp>
            <p:nvSpPr>
              <p:cNvPr id="92" name="文本框 73"/>
              <p:cNvSpPr txBox="1">
                <a:spLocks noChangeArrowheads="1"/>
              </p:cNvSpPr>
              <p:nvPr>
                <p:custDataLst>
                  <p:tags r:id="rId25"/>
                </p:custDataLst>
              </p:nvPr>
            </p:nvSpPr>
            <p:spPr bwMode="auto">
              <a:xfrm>
                <a:off x="5326034" y="2449079"/>
                <a:ext cx="2499719"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cs typeface="Times New Roman" panose="02020603050405020304" pitchFamily="18" charset="0"/>
                    <a:sym typeface="+mn-ea"/>
                  </a:rPr>
                  <a:t>Method Design</a:t>
                </a:r>
                <a:endParaRPr lang="en-US" altLang="zh-CN" sz="2400" b="1" dirty="0">
                  <a:solidFill>
                    <a:srgbClr val="044875"/>
                  </a:solidFill>
                  <a:latin typeface="Times New Roman" panose="02020603050405020304" pitchFamily="18" charset="0"/>
                  <a:ea typeface="微软雅黑" panose="020B0503020204020204" charset="-122"/>
                  <a:cs typeface="Times New Roman" panose="02020603050405020304" pitchFamily="18" charset="0"/>
                  <a:sym typeface="+mn-ea"/>
                </a:endParaRPr>
              </a:p>
            </p:txBody>
          </p:sp>
          <p:sp>
            <p:nvSpPr>
              <p:cNvPr id="93" name="矩形 92"/>
              <p:cNvSpPr/>
              <p:nvPr>
                <p:custDataLst>
                  <p:tags r:id="rId26"/>
                </p:custDataLst>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latin typeface="Times New Roman" panose="02020603050405020304" pitchFamily="18" charset="0"/>
                  <a:cs typeface="Times New Roman" panose="02020603050405020304" pitchFamily="18" charset="0"/>
                </a:endParaRPr>
              </a:p>
            </p:txBody>
          </p:sp>
          <p:cxnSp>
            <p:nvCxnSpPr>
              <p:cNvPr id="94" name="直接连接符 93"/>
              <p:cNvCxnSpPr/>
              <p:nvPr>
                <p:custDataLst>
                  <p:tags r:id="rId27"/>
                </p:custDataLst>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6" name="Freeform 30"/>
              <p:cNvSpPr>
                <a:spLocks noEditPoints="1"/>
              </p:cNvSpPr>
              <p:nvPr>
                <p:custDataLst>
                  <p:tags r:id="rId28"/>
                </p:custDataLst>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rgbClr val="044875"/>
              </a:solidFill>
              <a:ln>
                <a:noFill/>
              </a:ln>
            </p:spPr>
            <p:txBody>
              <a:bodyPr/>
              <a:lstStyle/>
              <a:p>
                <a:pPr>
                  <a:defRPr/>
                </a:pPr>
                <a:endParaRPr lang="zh-CN" altLang="en-US" b="1">
                  <a:solidFill>
                    <a:prstClr val="black"/>
                  </a:solidFill>
                  <a:latin typeface="Times New Roman" panose="02020603050405020304" pitchFamily="18" charset="0"/>
                  <a:cs typeface="Times New Roman" panose="02020603050405020304" pitchFamily="18" charset="0"/>
                </a:endParaRPr>
              </a:p>
            </p:txBody>
          </p:sp>
        </p:grpSp>
      </p:grpSp>
      <p:grpSp>
        <p:nvGrpSpPr>
          <p:cNvPr id="7" name="组合 6"/>
          <p:cNvGrpSpPr/>
          <p:nvPr/>
        </p:nvGrpSpPr>
        <p:grpSpPr>
          <a:xfrm>
            <a:off x="-1" y="6553200"/>
            <a:ext cx="12192001" cy="304800"/>
            <a:chOff x="0" y="6569404"/>
            <a:chExt cx="9144000" cy="288000"/>
          </a:xfrm>
        </p:grpSpPr>
        <p:sp>
          <p:nvSpPr>
            <p:cNvPr id="8" name="矩形 7"/>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9" name="矩形 8"/>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cs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21"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latin typeface="Times New Roman" panose="02020603050405020304" pitchFamily="18" charset="0"/>
                <a:cs typeface="Times New Roman" panose="02020603050405020304" pitchFamily="18" charset="0"/>
              </a:rPr>
            </a:fld>
            <a:endParaRPr lang="zh-HK" altLang="en-US" sz="1600" dirty="0" smtClean="0">
              <a:solidFill>
                <a:schemeClr val="bg1"/>
              </a:solidFill>
              <a:latin typeface="Times New Roman" panose="02020603050405020304" pitchFamily="18" charset="0"/>
              <a:cs typeface="Times New Roman" panose="02020603050405020304" pitchFamily="18" charset="0"/>
            </a:endParaRPr>
          </a:p>
        </p:txBody>
      </p:sp>
      <p:pic>
        <p:nvPicPr>
          <p:cNvPr id="25" name="图片 24"/>
          <p:cNvPicPr>
            <a:picLocks noChangeAspect="1"/>
          </p:cNvPicPr>
          <p:nvPr/>
        </p:nvPicPr>
        <p:blipFill>
          <a:blip r:embed="rId29" cstate="print">
            <a:clrChange>
              <a:clrFrom>
                <a:srgbClr val="FFFFFF"/>
              </a:clrFrom>
              <a:clrTo>
                <a:srgbClr val="FFFFFF">
                  <a:alpha val="0"/>
                </a:srgbClr>
              </a:clrTo>
            </a:clrChange>
            <a:extLst>
              <a:ext uri="{BEBA8EAE-BF5A-486C-A8C5-ECC9F3942E4B}">
                <a14:imgProps xmlns:a14="http://schemas.microsoft.com/office/drawing/2010/main">
                  <a14:imgLayer r:embed="rId30">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spTree>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 y="6553200"/>
            <a:ext cx="12192001" cy="304800"/>
            <a:chOff x="0" y="6569404"/>
            <a:chExt cx="9144000" cy="288000"/>
          </a:xfrm>
        </p:grpSpPr>
        <p:sp>
          <p:nvSpPr>
            <p:cNvPr id="5" name="矩形 4"/>
            <p:cNvSpPr/>
            <p:nvPr/>
          </p:nvSpPr>
          <p:spPr>
            <a:xfrm>
              <a:off x="8856000" y="6583801"/>
              <a:ext cx="288000" cy="260400"/>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6" name="矩形 5"/>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cs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2"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latin typeface="Times New Roman" panose="02020603050405020304" pitchFamily="18" charset="0"/>
                <a:cs typeface="Times New Roman" panose="02020603050405020304" pitchFamily="18" charset="0"/>
              </a:rPr>
            </a:fld>
            <a:endParaRPr lang="zh-HK" altLang="en-US" sz="1600" dirty="0" smtClean="0">
              <a:solidFill>
                <a:schemeClr val="bg1"/>
              </a:solidFill>
              <a:latin typeface="Times New Roman" panose="02020603050405020304" pitchFamily="18" charset="0"/>
              <a:cs typeface="Times New Roman" panose="02020603050405020304" pitchFamily="18" charset="0"/>
            </a:endParaRPr>
          </a:p>
        </p:txBody>
      </p:sp>
      <p:sp>
        <p:nvSpPr>
          <p:cNvPr id="27" name="矩形 26"/>
          <p:cNvSpPr/>
          <p:nvPr/>
        </p:nvSpPr>
        <p:spPr>
          <a:xfrm>
            <a:off x="-1" y="1"/>
            <a:ext cx="12174172"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28" name="文本框 27"/>
          <p:cNvSpPr txBox="1"/>
          <p:nvPr/>
        </p:nvSpPr>
        <p:spPr>
          <a:xfrm>
            <a:off x="21488" y="55940"/>
            <a:ext cx="6539897"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Method Design</a:t>
            </a:r>
            <a:endPar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endParaRPr>
          </a:p>
        </p:txBody>
      </p:sp>
      <p:pic>
        <p:nvPicPr>
          <p:cNvPr id="3" name="图片 2"/>
          <p:cNvPicPr>
            <a:picLocks noChangeAspect="1"/>
          </p:cNvPicPr>
          <p:nvPr/>
        </p:nvPicPr>
        <p:blipFill>
          <a:blip r:embed="rId1"/>
          <a:stretch>
            <a:fillRect/>
          </a:stretch>
        </p:blipFill>
        <p:spPr>
          <a:xfrm>
            <a:off x="191770" y="1341120"/>
            <a:ext cx="5523865" cy="3945890"/>
          </a:xfrm>
          <a:prstGeom prst="rect">
            <a:avLst/>
          </a:prstGeom>
        </p:spPr>
      </p:pic>
      <mc:AlternateContent xmlns:mc="http://schemas.openxmlformats.org/markup-compatibility/2006">
        <mc:Choice xmlns:a14="http://schemas.microsoft.com/office/drawing/2010/main" Requires="a14">
          <p:sp>
            <p:nvSpPr>
              <p:cNvPr id="8" name="文本框 7"/>
              <p:cNvSpPr txBox="1"/>
              <p:nvPr/>
            </p:nvSpPr>
            <p:spPr>
              <a:xfrm>
                <a:off x="5951855" y="837565"/>
                <a:ext cx="6096000" cy="2483485"/>
              </a:xfrm>
              <a:prstGeom prst="rect">
                <a:avLst/>
              </a:prstGeom>
              <a:noFill/>
            </p:spPr>
            <p:txBody>
              <a:bodyPr wrap="square" rtlCol="0" anchor="t">
                <a:spAutoFit/>
              </a:bodyPr>
              <a:p>
                <a:r>
                  <a:rPr lang="en-US" altLang="zh-CN">
                    <a:latin typeface="Times New Roman" panose="02020603050405020304" pitchFamily="18" charset="0"/>
                    <a:cs typeface="Times New Roman" panose="02020603050405020304" pitchFamily="18" charset="0"/>
                  </a:rPr>
                  <a:t>The extrinsic-and-intrinsic reward mechanism samples the current state </a:t>
                </a:r>
                <a14:m>
                  <m:oMath xmlns:m="http://schemas.openxmlformats.org/officeDocument/2006/math">
                    <m:sSub>
                      <m:sSubPr>
                        <m:ctrlPr>
                          <a:rPr lang="en-US" altLang="zh-CN" i="1">
                            <a:latin typeface="Cambria Math" panose="02040503050406030204" pitchFamily="18" charset="0"/>
                            <a:cs typeface="Cambria Math" panose="02040503050406030204" pitchFamily="18" charset="0"/>
                          </a:rPr>
                        </m:ctrlPr>
                      </m:sSubPr>
                      <m:e>
                        <m:r>
                          <a:rPr lang="en-US" altLang="zh-CN" i="1">
                            <a:latin typeface="Cambria Math" panose="02040503050406030204" pitchFamily="18" charset="0"/>
                            <a:cs typeface="Cambria Math" panose="02040503050406030204" pitchFamily="18" charset="0"/>
                          </a:rPr>
                          <m:t>𝑆</m:t>
                        </m:r>
                      </m:e>
                      <m:sub>
                        <m:r>
                          <a:rPr lang="en-US" altLang="zh-CN" i="1">
                            <a:latin typeface="Cambria Math" panose="02040503050406030204" pitchFamily="18" charset="0"/>
                            <a:cs typeface="Cambria Math" panose="02040503050406030204" pitchFamily="18" charset="0"/>
                          </a:rPr>
                          <m:t>𝑖</m:t>
                        </m:r>
                      </m:sub>
                    </m:sSub>
                  </m:oMath>
                </a14:m>
                <a:r>
                  <a:rPr lang="en-US" altLang="zh-CN">
                    <a:latin typeface="Times New Roman" panose="02020603050405020304" pitchFamily="18" charset="0"/>
                    <a:cs typeface="Times New Roman" panose="02020603050405020304" pitchFamily="18" charset="0"/>
                  </a:rPr>
                  <a:t>, action </a:t>
                </a:r>
                <a14:m>
                  <m:oMath xmlns:m="http://schemas.openxmlformats.org/officeDocument/2006/math">
                    <m:sSub>
                      <m:sSubPr>
                        <m:ctrlPr>
                          <a:rPr lang="en-US" altLang="zh-CN" i="1">
                            <a:latin typeface="Cambria Math" panose="02040503050406030204" pitchFamily="18" charset="0"/>
                            <a:cs typeface="Cambria Math" panose="02040503050406030204" pitchFamily="18" charset="0"/>
                          </a:rPr>
                        </m:ctrlPr>
                      </m:sSubPr>
                      <m:e>
                        <m:r>
                          <a:rPr lang="en-US" altLang="zh-CN" i="1">
                            <a:latin typeface="Cambria Math" panose="02040503050406030204" pitchFamily="18" charset="0"/>
                            <a:cs typeface="Cambria Math" panose="02040503050406030204" pitchFamily="18" charset="0"/>
                          </a:rPr>
                          <m:t>𝑎</m:t>
                        </m:r>
                      </m:e>
                      <m:sub>
                        <m:r>
                          <a:rPr lang="en-US" altLang="zh-CN" i="1">
                            <a:latin typeface="Cambria Math" panose="02040503050406030204" pitchFamily="18" charset="0"/>
                            <a:cs typeface="Cambria Math" panose="02040503050406030204" pitchFamily="18" charset="0"/>
                          </a:rPr>
                          <m:t>𝑖</m:t>
                        </m:r>
                      </m:sub>
                    </m:sSub>
                  </m:oMath>
                </a14:m>
                <a:r>
                  <a:rPr lang="en-US" altLang="zh-CN">
                    <a:latin typeface="Times New Roman" panose="02020603050405020304" pitchFamily="18" charset="0"/>
                    <a:cs typeface="Times New Roman" panose="02020603050405020304" pitchFamily="18" charset="0"/>
                  </a:rPr>
                  <a:t>, extrinsic reward </a:t>
                </a:r>
                <a14:m>
                  <m:oMath xmlns:m="http://schemas.openxmlformats.org/officeDocument/2006/math">
                    <m:sSubSup>
                      <m:sSubSupPr>
                        <m:ctrlPr>
                          <a:rPr lang="en-US" altLang="zh-CN" i="1">
                            <a:latin typeface="Cambria Math" panose="02040503050406030204" pitchFamily="18" charset="0"/>
                            <a:cs typeface="Cambria Math" panose="02040503050406030204" pitchFamily="18" charset="0"/>
                          </a:rPr>
                        </m:ctrlPr>
                      </m:sSubSupPr>
                      <m:e>
                        <m:r>
                          <a:rPr lang="en-US" altLang="zh-CN" i="1">
                            <a:latin typeface="Cambria Math" panose="02040503050406030204" pitchFamily="18" charset="0"/>
                            <a:cs typeface="Cambria Math" panose="02040503050406030204" pitchFamily="18" charset="0"/>
                          </a:rPr>
                          <m:t>𝑟</m:t>
                        </m:r>
                      </m:e>
                      <m:sub>
                        <m:r>
                          <a:rPr lang="en-US" altLang="zh-CN" i="1">
                            <a:latin typeface="Cambria Math" panose="02040503050406030204" pitchFamily="18" charset="0"/>
                            <a:cs typeface="Cambria Math" panose="02040503050406030204" pitchFamily="18" charset="0"/>
                          </a:rPr>
                          <m:t>𝑖</m:t>
                        </m:r>
                      </m:sub>
                      <m:sup>
                        <m:r>
                          <a:rPr lang="en-US" altLang="zh-CN" i="1">
                            <a:latin typeface="Cambria Math" panose="02040503050406030204" pitchFamily="18" charset="0"/>
                            <a:cs typeface="Cambria Math" panose="02040503050406030204" pitchFamily="18" charset="0"/>
                          </a:rPr>
                          <m:t>𝑒𝑥</m:t>
                        </m:r>
                      </m:sup>
                    </m:sSubSup>
                  </m:oMath>
                </a14:m>
                <a:r>
                  <a:rPr lang="en-US" altLang="zh-CN">
                    <a:latin typeface="Times New Roman" panose="02020603050405020304" pitchFamily="18" charset="0"/>
                    <a:cs typeface="Times New Roman" panose="02020603050405020304" pitchFamily="18" charset="0"/>
                  </a:rPr>
                  <a:t>, and the next state </a:t>
                </a:r>
                <a14:m>
                  <m:oMath xmlns:m="http://schemas.openxmlformats.org/officeDocument/2006/math">
                    <m:sSubSup>
                      <m:sSubSupPr>
                        <m:ctrlPr>
                          <a:rPr lang="en-US" altLang="zh-CN" i="1">
                            <a:latin typeface="Cambria Math" panose="02040503050406030204" pitchFamily="18" charset="0"/>
                            <a:cs typeface="Cambria Math" panose="02040503050406030204" pitchFamily="18" charset="0"/>
                          </a:rPr>
                        </m:ctrlPr>
                      </m:sSubSupPr>
                      <m:e>
                        <m:r>
                          <a:rPr lang="en-US" altLang="zh-CN" i="1">
                            <a:latin typeface="Cambria Math" panose="02040503050406030204" pitchFamily="18" charset="0"/>
                            <a:cs typeface="Cambria Math" panose="02040503050406030204" pitchFamily="18" charset="0"/>
                          </a:rPr>
                          <m:t>𝑆</m:t>
                        </m:r>
                      </m:e>
                      <m:sub>
                        <m:r>
                          <a:rPr lang="en-US" altLang="zh-CN" i="1">
                            <a:latin typeface="Cambria Math" panose="02040503050406030204" pitchFamily="18" charset="0"/>
                            <a:cs typeface="Cambria Math" panose="02040503050406030204" pitchFamily="18" charset="0"/>
                          </a:rPr>
                          <m:t>𝑖</m:t>
                        </m:r>
                      </m:sub>
                      <m:sup>
                        <m:r>
                          <a:rPr lang="en-US" altLang="zh-CN" i="1">
                            <a:latin typeface="Cambria Math" panose="02040503050406030204" pitchFamily="18" charset="0"/>
                            <a:ea typeface="MS Mincho" charset="0"/>
                            <a:cs typeface="Cambria Math" panose="02040503050406030204" pitchFamily="18" charset="0"/>
                          </a:rPr>
                          <m:t>’</m:t>
                        </m:r>
                      </m:sup>
                    </m:sSubSup>
                  </m:oMath>
                </a14:m>
                <a:r>
                  <a:rPr lang="en-US" altLang="zh-CN">
                    <a:latin typeface="Times New Roman" panose="02020603050405020304" pitchFamily="18" charset="0"/>
                    <a:cs typeface="Times New Roman" panose="02020603050405020304" pitchFamily="18" charset="0"/>
                  </a:rPr>
                  <a:t> from the experience replay pool, and outputs the final reward </a:t>
                </a:r>
                <a14:m>
                  <m:oMath xmlns:m="http://schemas.openxmlformats.org/officeDocument/2006/math">
                    <m:sSub>
                      <m:sSubPr>
                        <m:ctrlPr>
                          <a:rPr lang="en-US" altLang="zh-CN" i="1">
                            <a:latin typeface="Cambria Math" panose="02040503050406030204" pitchFamily="18" charset="0"/>
                            <a:cs typeface="Cambria Math" panose="02040503050406030204" pitchFamily="18" charset="0"/>
                          </a:rPr>
                        </m:ctrlPr>
                      </m:sSubPr>
                      <m:e>
                        <m:r>
                          <a:rPr lang="en-US" altLang="zh-CN" i="1">
                            <a:latin typeface="Cambria Math" panose="02040503050406030204" pitchFamily="18" charset="0"/>
                            <a:cs typeface="Cambria Math" panose="02040503050406030204" pitchFamily="18" charset="0"/>
                          </a:rPr>
                          <m:t>𝑅</m:t>
                        </m:r>
                      </m:e>
                      <m:sub>
                        <m:r>
                          <a:rPr lang="en-US" altLang="zh-CN" i="1">
                            <a:latin typeface="Cambria Math" panose="02040503050406030204" pitchFamily="18" charset="0"/>
                            <a:cs typeface="Cambria Math" panose="02040503050406030204" pitchFamily="18" charset="0"/>
                          </a:rPr>
                          <m:t>𝑖</m:t>
                        </m:r>
                      </m:sub>
                    </m:sSub>
                  </m:oMath>
                </a14:m>
                <a:r>
                  <a:rPr lang="en-US" altLang="zh-CN">
                    <a:latin typeface="Times New Roman" panose="02020603050405020304" pitchFamily="18" charset="0"/>
                    <a:cs typeface="Times New Roman" panose="02020603050405020304" pitchFamily="18" charset="0"/>
                  </a:rPr>
                  <a:t> for agent </a:t>
                </a:r>
                <a:r>
                  <a:rPr lang="en-US" altLang="zh-CN" i="1">
                    <a:latin typeface="Times New Roman" panose="02020603050405020304" pitchFamily="18" charset="0"/>
                    <a:cs typeface="Times New Roman" panose="02020603050405020304" pitchFamily="18" charset="0"/>
                  </a:rPr>
                  <a:t>i</a:t>
                </a:r>
                <a:r>
                  <a:rPr lang="en-US" altLang="zh-CN">
                    <a:latin typeface="Times New Roman" panose="02020603050405020304" pitchFamily="18" charset="0"/>
                    <a:cs typeface="Times New Roman" panose="02020603050405020304" pitchFamily="18" charset="0"/>
                  </a:rPr>
                  <a:t> to update its networks. First, encoders are used to map the states </a:t>
                </a:r>
                <a14:m>
                  <m:oMath xmlns:m="http://schemas.openxmlformats.org/officeDocument/2006/math">
                    <m:sSub>
                      <m:sSubPr>
                        <m:ctrlPr>
                          <a:rPr lang="en-US" altLang="zh-CN" i="1">
                            <a:latin typeface="Cambria Math" panose="02040503050406030204" pitchFamily="18" charset="0"/>
                            <a:cs typeface="Cambria Math" panose="02040503050406030204" pitchFamily="18" charset="0"/>
                          </a:rPr>
                        </m:ctrlPr>
                      </m:sSubPr>
                      <m:e>
                        <m:r>
                          <a:rPr lang="en-US" altLang="zh-CN" i="1">
                            <a:latin typeface="Cambria Math" panose="02040503050406030204" pitchFamily="18" charset="0"/>
                            <a:cs typeface="Cambria Math" panose="02040503050406030204" pitchFamily="18" charset="0"/>
                          </a:rPr>
                          <m:t>𝑆</m:t>
                        </m:r>
                      </m:e>
                      <m:sub>
                        <m:r>
                          <a:rPr lang="en-US" altLang="zh-CN" i="1">
                            <a:latin typeface="Cambria Math" panose="02040503050406030204" pitchFamily="18" charset="0"/>
                            <a:cs typeface="Cambria Math" panose="02040503050406030204" pitchFamily="18" charset="0"/>
                          </a:rPr>
                          <m:t>𝑖</m:t>
                        </m:r>
                      </m:sub>
                    </m:sSub>
                  </m:oMath>
                </a14:m>
                <a:r>
                  <a:rPr lang="en-US" altLang="zh-CN">
                    <a:latin typeface="Times New Roman" panose="02020603050405020304" pitchFamily="18" charset="0"/>
                    <a:cs typeface="Times New Roman" panose="02020603050405020304" pitchFamily="18" charset="0"/>
                  </a:rPr>
                  <a:t> and </a:t>
                </a:r>
                <a14:m>
                  <m:oMath xmlns:m="http://schemas.openxmlformats.org/officeDocument/2006/math">
                    <m:sSubSup>
                      <m:sSubSupPr>
                        <m:ctrlPr>
                          <a:rPr lang="en-US" altLang="zh-CN" i="1">
                            <a:latin typeface="Cambria Math" panose="02040503050406030204" pitchFamily="18" charset="0"/>
                            <a:cs typeface="Cambria Math" panose="02040503050406030204" pitchFamily="18" charset="0"/>
                          </a:rPr>
                        </m:ctrlPr>
                      </m:sSubSupPr>
                      <m:e>
                        <m:r>
                          <a:rPr lang="en-US" altLang="zh-CN" i="1">
                            <a:latin typeface="Cambria Math" panose="02040503050406030204" pitchFamily="18" charset="0"/>
                            <a:cs typeface="Cambria Math" panose="02040503050406030204" pitchFamily="18" charset="0"/>
                          </a:rPr>
                          <m:t>𝑆</m:t>
                        </m:r>
                      </m:e>
                      <m:sub>
                        <m:r>
                          <a:rPr lang="en-US" altLang="zh-CN" i="1">
                            <a:latin typeface="Cambria Math" panose="02040503050406030204" pitchFamily="18" charset="0"/>
                            <a:cs typeface="Cambria Math" panose="02040503050406030204" pitchFamily="18" charset="0"/>
                          </a:rPr>
                          <m:t>𝑖</m:t>
                        </m:r>
                      </m:sub>
                      <m:sup>
                        <m:r>
                          <a:rPr lang="en-US" altLang="zh-CN" i="1">
                            <a:latin typeface="Cambria Math" panose="02040503050406030204" pitchFamily="18" charset="0"/>
                            <a:ea typeface="MS Mincho" charset="0"/>
                            <a:cs typeface="Cambria Math" panose="02040503050406030204" pitchFamily="18" charset="0"/>
                          </a:rPr>
                          <m:t>’</m:t>
                        </m:r>
                      </m:sup>
                    </m:sSubSup>
                  </m:oMath>
                </a14:m>
                <a:r>
                  <a:rPr lang="en-US" altLang="zh-CN">
                    <a:latin typeface="Times New Roman" panose="02020603050405020304" pitchFamily="18" charset="0"/>
                    <a:cs typeface="Times New Roman" panose="02020603050405020304" pitchFamily="18" charset="0"/>
                  </a:rPr>
                  <a:t> to the corresponding features </a:t>
                </a:r>
                <a14:m>
                  <m:oMath xmlns:m="http://schemas.openxmlformats.org/officeDocument/2006/math">
                    <m:r>
                      <a:rPr lang="en-US" altLang="zh-CN" i="1">
                        <a:latin typeface="Cambria Math" panose="02040503050406030204" pitchFamily="18" charset="0"/>
                        <a:ea typeface="MS Mincho" charset="0"/>
                        <a:cs typeface="Cambria Math" panose="02040503050406030204" pitchFamily="18" charset="0"/>
                      </a:rPr>
                      <m:t>𝜑</m:t>
                    </m:r>
                    <m:r>
                      <a:rPr lang="en-US" altLang="zh-CN" i="1">
                        <a:latin typeface="Cambria Math" panose="02040503050406030204" pitchFamily="18" charset="0"/>
                        <a:ea typeface="MS Mincho" charset="0"/>
                        <a:cs typeface="Cambria Math" panose="02040503050406030204" pitchFamily="18" charset="0"/>
                      </a:rPr>
                      <m:t>(</m:t>
                    </m:r>
                    <m:sSub>
                      <m:sSubPr>
                        <m:ctrlPr>
                          <a:rPr lang="en-US" altLang="zh-CN" i="1">
                            <a:latin typeface="Cambria Math" panose="02040503050406030204" pitchFamily="18" charset="0"/>
                            <a:cs typeface="Cambria Math" panose="02040503050406030204" pitchFamily="18" charset="0"/>
                          </a:rPr>
                        </m:ctrlPr>
                      </m:sSubPr>
                      <m:e>
                        <m:r>
                          <a:rPr lang="en-US" altLang="zh-CN" i="1">
                            <a:latin typeface="Cambria Math" panose="02040503050406030204" pitchFamily="18" charset="0"/>
                            <a:cs typeface="Cambria Math" panose="02040503050406030204" pitchFamily="18" charset="0"/>
                          </a:rPr>
                          <m:t>𝑆</m:t>
                        </m:r>
                      </m:e>
                      <m:sub>
                        <m:r>
                          <a:rPr lang="en-US" altLang="zh-CN" i="1">
                            <a:latin typeface="Cambria Math" panose="02040503050406030204" pitchFamily="18" charset="0"/>
                            <a:cs typeface="Cambria Math" panose="02040503050406030204" pitchFamily="18" charset="0"/>
                          </a:rPr>
                          <m:t>𝑖</m:t>
                        </m:r>
                      </m:sub>
                    </m:sSub>
                    <m:r>
                      <a:rPr lang="en-US" altLang="zh-CN" i="1">
                        <a:latin typeface="Cambria Math" panose="02040503050406030204" pitchFamily="18" charset="0"/>
                        <a:ea typeface="MS Mincho" charset="0"/>
                        <a:cs typeface="Cambria Math" panose="02040503050406030204" pitchFamily="18" charset="0"/>
                      </a:rPr>
                      <m:t>)</m:t>
                    </m:r>
                  </m:oMath>
                </a14:m>
                <a:r>
                  <a:rPr lang="en-US" altLang="zh-CN">
                    <a:latin typeface="Times New Roman" panose="02020603050405020304" pitchFamily="18" charset="0"/>
                    <a:cs typeface="Times New Roman" panose="02020603050405020304" pitchFamily="18" charset="0"/>
                  </a:rPr>
                  <a:t> and </a:t>
                </a:r>
                <a14:m>
                  <m:oMath xmlns:m="http://schemas.openxmlformats.org/officeDocument/2006/math">
                    <m:r>
                      <a:rPr lang="en-US" altLang="zh-CN" i="1">
                        <a:latin typeface="Cambria Math" panose="02040503050406030204" pitchFamily="18" charset="0"/>
                        <a:ea typeface="MS Mincho" charset="0"/>
                        <a:cs typeface="Cambria Math" panose="02040503050406030204" pitchFamily="18" charset="0"/>
                      </a:rPr>
                      <m:t>𝜑</m:t>
                    </m:r>
                    <m:r>
                      <a:rPr lang="en-US" altLang="zh-CN" i="1">
                        <a:latin typeface="Cambria Math" panose="02040503050406030204" pitchFamily="18" charset="0"/>
                        <a:ea typeface="MS Mincho" charset="0"/>
                        <a:cs typeface="Cambria Math" panose="02040503050406030204" pitchFamily="18" charset="0"/>
                      </a:rPr>
                      <m:t>(</m:t>
                    </m:r>
                    <m:sSubSup>
                      <m:sSubSupPr>
                        <m:ctrlPr>
                          <a:rPr lang="en-US" altLang="zh-CN" i="1">
                            <a:latin typeface="Cambria Math" panose="02040503050406030204" pitchFamily="18" charset="0"/>
                            <a:cs typeface="Cambria Math" panose="02040503050406030204" pitchFamily="18" charset="0"/>
                          </a:rPr>
                        </m:ctrlPr>
                      </m:sSubSupPr>
                      <m:e>
                        <m:r>
                          <a:rPr lang="en-US" altLang="zh-CN" i="1">
                            <a:latin typeface="Cambria Math" panose="02040503050406030204" pitchFamily="18" charset="0"/>
                            <a:cs typeface="Cambria Math" panose="02040503050406030204" pitchFamily="18" charset="0"/>
                          </a:rPr>
                          <m:t>𝑆</m:t>
                        </m:r>
                      </m:e>
                      <m:sub>
                        <m:r>
                          <a:rPr lang="en-US" altLang="zh-CN" i="1">
                            <a:latin typeface="Cambria Math" panose="02040503050406030204" pitchFamily="18" charset="0"/>
                            <a:cs typeface="Cambria Math" panose="02040503050406030204" pitchFamily="18" charset="0"/>
                          </a:rPr>
                          <m:t>𝑖</m:t>
                        </m:r>
                      </m:sub>
                      <m:sup>
                        <m:r>
                          <a:rPr lang="en-US" altLang="zh-CN" i="1">
                            <a:latin typeface="Cambria Math" panose="02040503050406030204" pitchFamily="18" charset="0"/>
                            <a:ea typeface="MS Mincho" charset="0"/>
                            <a:cs typeface="Cambria Math" panose="02040503050406030204" pitchFamily="18" charset="0"/>
                          </a:rPr>
                          <m:t>’</m:t>
                        </m:r>
                      </m:sup>
                    </m:sSubSup>
                    <m:r>
                      <a:rPr lang="en-US" altLang="zh-CN" i="1">
                        <a:latin typeface="Cambria Math" panose="02040503050406030204" pitchFamily="18" charset="0"/>
                        <a:ea typeface="MS Mincho" charset="0"/>
                        <a:cs typeface="Cambria Math" panose="02040503050406030204" pitchFamily="18" charset="0"/>
                      </a:rPr>
                      <m:t>)</m:t>
                    </m:r>
                  </m:oMath>
                </a14:m>
                <a:r>
                  <a:rPr lang="en-US" altLang="zh-CN">
                    <a:latin typeface="Times New Roman" panose="02020603050405020304" pitchFamily="18" charset="0"/>
                    <a:cs typeface="Times New Roman" panose="02020603050405020304" pitchFamily="18" charset="0"/>
                  </a:rPr>
                  <a:t>. Then, </a:t>
                </a:r>
                <a14:m>
                  <m:oMath xmlns:m="http://schemas.openxmlformats.org/officeDocument/2006/math">
                    <m:r>
                      <a:rPr lang="en-US" altLang="zh-CN" i="1">
                        <a:latin typeface="Cambria Math" panose="02040503050406030204" pitchFamily="18" charset="0"/>
                        <a:ea typeface="MS Mincho" charset="0"/>
                        <a:cs typeface="Cambria Math" panose="02040503050406030204" pitchFamily="18" charset="0"/>
                      </a:rPr>
                      <m:t>𝜑</m:t>
                    </m:r>
                    <m:r>
                      <a:rPr lang="en-US" altLang="zh-CN" i="1">
                        <a:latin typeface="Cambria Math" panose="02040503050406030204" pitchFamily="18" charset="0"/>
                        <a:ea typeface="MS Mincho" charset="0"/>
                        <a:cs typeface="Cambria Math" panose="02040503050406030204" pitchFamily="18" charset="0"/>
                      </a:rPr>
                      <m:t>(</m:t>
                    </m:r>
                    <m:sSub>
                      <m:sSubPr>
                        <m:ctrlPr>
                          <a:rPr lang="en-US" altLang="zh-CN" i="1">
                            <a:latin typeface="Cambria Math" panose="02040503050406030204" pitchFamily="18" charset="0"/>
                            <a:cs typeface="Cambria Math" panose="02040503050406030204" pitchFamily="18" charset="0"/>
                          </a:rPr>
                        </m:ctrlPr>
                      </m:sSubPr>
                      <m:e>
                        <m:r>
                          <a:rPr lang="en-US" altLang="zh-CN" i="1">
                            <a:latin typeface="Cambria Math" panose="02040503050406030204" pitchFamily="18" charset="0"/>
                            <a:cs typeface="Cambria Math" panose="02040503050406030204" pitchFamily="18" charset="0"/>
                          </a:rPr>
                          <m:t>𝑆</m:t>
                        </m:r>
                      </m:e>
                      <m:sub>
                        <m:r>
                          <a:rPr lang="en-US" altLang="zh-CN" i="1">
                            <a:latin typeface="Cambria Math" panose="02040503050406030204" pitchFamily="18" charset="0"/>
                            <a:cs typeface="Cambria Math" panose="02040503050406030204" pitchFamily="18" charset="0"/>
                          </a:rPr>
                          <m:t>𝑖</m:t>
                        </m:r>
                      </m:sub>
                    </m:sSub>
                    <m:r>
                      <a:rPr lang="en-US" altLang="zh-CN" i="1">
                        <a:latin typeface="Cambria Math" panose="02040503050406030204" pitchFamily="18" charset="0"/>
                        <a:ea typeface="MS Mincho" charset="0"/>
                        <a:cs typeface="Cambria Math" panose="02040503050406030204" pitchFamily="18" charset="0"/>
                      </a:rPr>
                      <m:t>)</m:t>
                    </m:r>
                  </m:oMath>
                </a14:m>
                <a:r>
                  <a:rPr lang="en-US" altLang="zh-CN">
                    <a:latin typeface="Times New Roman" panose="02020603050405020304" pitchFamily="18" charset="0"/>
                    <a:cs typeface="Times New Roman" panose="02020603050405020304" pitchFamily="18" charset="0"/>
                  </a:rPr>
                  <a:t> and </a:t>
                </a:r>
                <a14:m>
                  <m:oMath xmlns:m="http://schemas.openxmlformats.org/officeDocument/2006/math">
                    <m:sSub>
                      <m:sSubPr>
                        <m:ctrlPr>
                          <a:rPr lang="en-US" altLang="zh-CN" i="1">
                            <a:latin typeface="Cambria Math" panose="02040503050406030204" pitchFamily="18" charset="0"/>
                            <a:cs typeface="Cambria Math" panose="02040503050406030204" pitchFamily="18" charset="0"/>
                          </a:rPr>
                        </m:ctrlPr>
                      </m:sSubPr>
                      <m:e>
                        <m:r>
                          <a:rPr lang="en-US" altLang="zh-CN" i="1">
                            <a:latin typeface="Cambria Math" panose="02040503050406030204" pitchFamily="18" charset="0"/>
                            <a:cs typeface="Cambria Math" panose="02040503050406030204" pitchFamily="18" charset="0"/>
                          </a:rPr>
                          <m:t>𝑎</m:t>
                        </m:r>
                      </m:e>
                      <m:sub>
                        <m:r>
                          <a:rPr lang="en-US" altLang="zh-CN" i="1">
                            <a:latin typeface="Cambria Math" panose="02040503050406030204" pitchFamily="18" charset="0"/>
                            <a:cs typeface="Cambria Math" panose="02040503050406030204" pitchFamily="18" charset="0"/>
                          </a:rPr>
                          <m:t>𝑖</m:t>
                        </m:r>
                      </m:sub>
                    </m:sSub>
                  </m:oMath>
                </a14:m>
                <a:r>
                  <a:rPr lang="en-US" altLang="zh-CN">
                    <a:latin typeface="Times New Roman" panose="02020603050405020304" pitchFamily="18" charset="0"/>
                    <a:cs typeface="Times New Roman" panose="02020603050405020304" pitchFamily="18" charset="0"/>
                  </a:rPr>
                  <a:t> are input into the forward module to predict the state of agent </a:t>
                </a:r>
                <a:r>
                  <a:rPr lang="en-US" altLang="zh-CN" i="1">
                    <a:latin typeface="Times New Roman" panose="02020603050405020304" pitchFamily="18" charset="0"/>
                    <a:cs typeface="Times New Roman" panose="02020603050405020304" pitchFamily="18" charset="0"/>
                  </a:rPr>
                  <a:t>i</a:t>
                </a:r>
                <a:r>
                  <a:rPr lang="en-US" altLang="zh-CN">
                    <a:latin typeface="Times New Roman" panose="02020603050405020304" pitchFamily="18" charset="0"/>
                    <a:cs typeface="Times New Roman" panose="02020603050405020304" pitchFamily="18" charset="0"/>
                  </a:rPr>
                  <a:t>, denoted by </a:t>
                </a:r>
                <a14:m>
                  <m:oMath xmlns:m="http://schemas.openxmlformats.org/officeDocument/2006/math">
                    <m:acc>
                      <m:accPr>
                        <m:ctrlPr>
                          <a:rPr lang="en-US" altLang="zh-CN" i="1">
                            <a:latin typeface="Cambria Math" panose="02040503050406030204" pitchFamily="18" charset="0"/>
                            <a:cs typeface="Cambria Math" panose="02040503050406030204" pitchFamily="18" charset="0"/>
                          </a:rPr>
                        </m:ctrlPr>
                      </m:accPr>
                      <m:e>
                        <m:r>
                          <a:rPr lang="en-US" altLang="zh-CN" i="1">
                            <a:latin typeface="Cambria Math" panose="02040503050406030204" pitchFamily="18" charset="0"/>
                            <a:ea typeface="MS Mincho" charset="0"/>
                            <a:cs typeface="Cambria Math" panose="02040503050406030204" pitchFamily="18" charset="0"/>
                          </a:rPr>
                          <m:t>𝜑</m:t>
                        </m:r>
                      </m:e>
                    </m:acc>
                    <m:r>
                      <a:rPr lang="en-US" altLang="zh-CN" i="1">
                        <a:latin typeface="Cambria Math" panose="02040503050406030204" pitchFamily="18" charset="0"/>
                        <a:ea typeface="MS Mincho" charset="0"/>
                        <a:cs typeface="Cambria Math" panose="02040503050406030204" pitchFamily="18" charset="0"/>
                      </a:rPr>
                      <m:t>(</m:t>
                    </m:r>
                    <m:sSubSup>
                      <m:sSubSupPr>
                        <m:ctrlPr>
                          <a:rPr lang="en-US" altLang="zh-CN" i="1">
                            <a:latin typeface="Cambria Math" panose="02040503050406030204" pitchFamily="18" charset="0"/>
                            <a:cs typeface="Cambria Math" panose="02040503050406030204" pitchFamily="18" charset="0"/>
                          </a:rPr>
                        </m:ctrlPr>
                      </m:sSubSupPr>
                      <m:e>
                        <m:r>
                          <a:rPr lang="en-US" altLang="zh-CN" i="1">
                            <a:latin typeface="Cambria Math" panose="02040503050406030204" pitchFamily="18" charset="0"/>
                            <a:cs typeface="Cambria Math" panose="02040503050406030204" pitchFamily="18" charset="0"/>
                          </a:rPr>
                          <m:t>𝑆</m:t>
                        </m:r>
                      </m:e>
                      <m:sub>
                        <m:r>
                          <a:rPr lang="en-US" altLang="zh-CN" i="1">
                            <a:latin typeface="Cambria Math" panose="02040503050406030204" pitchFamily="18" charset="0"/>
                            <a:cs typeface="Cambria Math" panose="02040503050406030204" pitchFamily="18" charset="0"/>
                          </a:rPr>
                          <m:t>𝑖</m:t>
                        </m:r>
                      </m:sub>
                      <m:sup>
                        <m:r>
                          <a:rPr lang="en-US" altLang="zh-CN" i="1">
                            <a:latin typeface="Cambria Math" panose="02040503050406030204" pitchFamily="18" charset="0"/>
                            <a:ea typeface="MS Mincho" charset="0"/>
                            <a:cs typeface="Cambria Math" panose="02040503050406030204" pitchFamily="18" charset="0"/>
                          </a:rPr>
                          <m:t>’</m:t>
                        </m:r>
                      </m:sup>
                    </m:sSubSup>
                    <m:r>
                      <a:rPr lang="en-US" altLang="zh-CN" i="1">
                        <a:latin typeface="Cambria Math" panose="02040503050406030204" pitchFamily="18" charset="0"/>
                        <a:ea typeface="MS Mincho" charset="0"/>
                        <a:cs typeface="Cambria Math" panose="02040503050406030204" pitchFamily="18" charset="0"/>
                      </a:rPr>
                      <m:t>)</m:t>
                    </m:r>
                  </m:oMath>
                </a14:m>
                <a:r>
                  <a:rPr lang="en-US" altLang="zh-CN">
                    <a:latin typeface="Times New Roman" panose="02020603050405020304" pitchFamily="18" charset="0"/>
                    <a:cs typeface="Times New Roman" panose="02020603050405020304" pitchFamily="18" charset="0"/>
                  </a:rPr>
                  <a:t>, in the next step, i.e.,</a:t>
                </a:r>
                <a:endParaRPr lang="zh-CN" altLang="en-US">
                  <a:latin typeface="Times New Roman" panose="02020603050405020304" pitchFamily="18" charset="0"/>
                  <a:cs typeface="Times New Roman" panose="02020603050405020304" pitchFamily="18" charset="0"/>
                </a:endParaRPr>
              </a:p>
            </p:txBody>
          </p:sp>
        </mc:Choice>
        <mc:Fallback>
          <p:sp>
            <p:nvSpPr>
              <p:cNvPr id="8" name="文本框 7"/>
              <p:cNvSpPr txBox="1">
                <a:spLocks noRot="1" noChangeAspect="1" noMove="1" noResize="1" noEditPoints="1" noAdjustHandles="1" noChangeArrowheads="1" noChangeShapeType="1" noTextEdit="1"/>
              </p:cNvSpPr>
              <p:nvPr/>
            </p:nvSpPr>
            <p:spPr>
              <a:xfrm>
                <a:off x="5951855" y="837565"/>
                <a:ext cx="6096000" cy="2483485"/>
              </a:xfrm>
              <a:prstGeom prst="rect">
                <a:avLst/>
              </a:prstGeom>
              <a:blipFill rotWithShape="1">
                <a:blip r:embed="rId2"/>
                <a:stretch>
                  <a:fillRect/>
                </a:stretch>
              </a:blipFill>
            </p:spPr>
            <p:txBody>
              <a:bodyPr/>
              <a:lstStyle/>
              <a:p>
                <a:r>
                  <a:rPr lang="zh-CN" altLang="en-US">
                    <a:noFill/>
                  </a:rPr>
                  <a:t> </a:t>
                </a:r>
              </a:p>
            </p:txBody>
          </p:sp>
        </mc:Fallback>
      </mc:AlternateContent>
      <p:pic>
        <p:nvPicPr>
          <p:cNvPr id="10" name="图片 9"/>
          <p:cNvPicPr>
            <a:picLocks noChangeAspect="1"/>
          </p:cNvPicPr>
          <p:nvPr/>
        </p:nvPicPr>
        <p:blipFill>
          <a:blip r:embed="rId3"/>
          <a:stretch>
            <a:fillRect/>
          </a:stretch>
        </p:blipFill>
        <p:spPr>
          <a:xfrm>
            <a:off x="7752080" y="3108325"/>
            <a:ext cx="2120900" cy="554990"/>
          </a:xfrm>
          <a:prstGeom prst="rect">
            <a:avLst/>
          </a:prstGeom>
        </p:spPr>
      </p:pic>
      <p:sp>
        <p:nvSpPr>
          <p:cNvPr id="14" name="文本框 13"/>
          <p:cNvSpPr txBox="1"/>
          <p:nvPr/>
        </p:nvSpPr>
        <p:spPr>
          <a:xfrm>
            <a:off x="11205845" y="3237865"/>
            <a:ext cx="556260" cy="368300"/>
          </a:xfrm>
          <a:prstGeom prst="rect">
            <a:avLst/>
          </a:prstGeom>
          <a:noFill/>
        </p:spPr>
        <p:txBody>
          <a:bodyPr wrap="square" rtlCol="0">
            <a:spAutoFit/>
          </a:bodyPr>
          <a:p>
            <a:pPr algn="ctr"/>
            <a:r>
              <a:rPr lang="en-US" altLang="zh-CN">
                <a:latin typeface="Times New Roman" panose="02020603050405020304" pitchFamily="18" charset="0"/>
                <a:cs typeface="Times New Roman" panose="02020603050405020304" pitchFamily="18" charset="0"/>
              </a:rPr>
              <a:t>(1)</a:t>
            </a:r>
            <a:endParaRPr lang="en-US" altLang="zh-CN">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15" name="文本框 14"/>
              <p:cNvSpPr txBox="1"/>
              <p:nvPr/>
            </p:nvSpPr>
            <p:spPr>
              <a:xfrm>
                <a:off x="5952490" y="3646170"/>
                <a:ext cx="6240145" cy="410845"/>
              </a:xfrm>
              <a:prstGeom prst="rect">
                <a:avLst/>
              </a:prstGeom>
              <a:noFill/>
            </p:spPr>
            <p:txBody>
              <a:bodyPr wrap="square" rtlCol="0" anchor="t">
                <a:spAutoFit/>
              </a:bodyPr>
              <a:p>
                <a:r>
                  <a:rPr lang="en-US" altLang="zh-CN">
                    <a:latin typeface="Times New Roman" panose="02020603050405020304" pitchFamily="18" charset="0"/>
                    <a:cs typeface="Times New Roman" panose="02020603050405020304" pitchFamily="18" charset="0"/>
                  </a:rPr>
                  <a:t>Minimizing the difference between the features </a:t>
                </a:r>
                <a14:m>
                  <m:oMath xmlns:m="http://schemas.openxmlformats.org/officeDocument/2006/math">
                    <m:acc>
                      <m:accPr>
                        <m:ctrlPr>
                          <a:rPr lang="en-US" altLang="zh-CN" i="1">
                            <a:latin typeface="Cambria Math" panose="02040503050406030204" pitchFamily="18" charset="0"/>
                            <a:cs typeface="Cambria Math" panose="02040503050406030204" pitchFamily="18" charset="0"/>
                          </a:rPr>
                        </m:ctrlPr>
                      </m:accPr>
                      <m:e>
                        <m:r>
                          <a:rPr lang="en-US" altLang="zh-CN" i="1">
                            <a:latin typeface="Cambria Math" panose="02040503050406030204" pitchFamily="18" charset="0"/>
                            <a:ea typeface="MS Mincho" charset="0"/>
                            <a:cs typeface="Cambria Math" panose="02040503050406030204" pitchFamily="18" charset="0"/>
                          </a:rPr>
                          <m:t>𝜑</m:t>
                        </m:r>
                      </m:e>
                    </m:acc>
                    <m:r>
                      <a:rPr lang="en-US" altLang="zh-CN" i="1">
                        <a:latin typeface="Cambria Math" panose="02040503050406030204" pitchFamily="18" charset="0"/>
                        <a:ea typeface="MS Mincho" charset="0"/>
                        <a:cs typeface="Cambria Math" panose="02040503050406030204" pitchFamily="18" charset="0"/>
                      </a:rPr>
                      <m:t>(</m:t>
                    </m:r>
                    <m:sSubSup>
                      <m:sSubSupPr>
                        <m:ctrlPr>
                          <a:rPr lang="en-US" altLang="zh-CN" i="1">
                            <a:latin typeface="Cambria Math" panose="02040503050406030204" pitchFamily="18" charset="0"/>
                            <a:cs typeface="Cambria Math" panose="02040503050406030204" pitchFamily="18" charset="0"/>
                          </a:rPr>
                        </m:ctrlPr>
                      </m:sSubSupPr>
                      <m:e>
                        <m:r>
                          <a:rPr lang="en-US" altLang="zh-CN" i="1">
                            <a:latin typeface="Cambria Math" panose="02040503050406030204" pitchFamily="18" charset="0"/>
                            <a:cs typeface="Cambria Math" panose="02040503050406030204" pitchFamily="18" charset="0"/>
                          </a:rPr>
                          <m:t>𝑆</m:t>
                        </m:r>
                      </m:e>
                      <m:sub>
                        <m:r>
                          <a:rPr lang="en-US" altLang="zh-CN" i="1">
                            <a:latin typeface="Cambria Math" panose="02040503050406030204" pitchFamily="18" charset="0"/>
                            <a:cs typeface="Cambria Math" panose="02040503050406030204" pitchFamily="18" charset="0"/>
                          </a:rPr>
                          <m:t>𝑖</m:t>
                        </m:r>
                      </m:sub>
                      <m:sup>
                        <m:r>
                          <a:rPr lang="en-US" altLang="zh-CN" i="1">
                            <a:latin typeface="Cambria Math" panose="02040503050406030204" pitchFamily="18" charset="0"/>
                            <a:ea typeface="MS Mincho" charset="0"/>
                            <a:cs typeface="Cambria Math" panose="02040503050406030204" pitchFamily="18" charset="0"/>
                          </a:rPr>
                          <m:t>’</m:t>
                        </m:r>
                      </m:sup>
                    </m:sSubSup>
                    <m:r>
                      <a:rPr lang="en-US" altLang="zh-CN" i="1">
                        <a:latin typeface="Cambria Math" panose="02040503050406030204" pitchFamily="18" charset="0"/>
                        <a:ea typeface="MS Mincho" charset="0"/>
                        <a:cs typeface="Cambria Math" panose="02040503050406030204" pitchFamily="18" charset="0"/>
                      </a:rPr>
                      <m:t>)</m:t>
                    </m:r>
                  </m:oMath>
                </a14:m>
                <a:r>
                  <a:rPr lang="en-US" altLang="zh-CN">
                    <a:latin typeface="Times New Roman" panose="02020603050405020304" pitchFamily="18" charset="0"/>
                    <a:cs typeface="Times New Roman" panose="02020603050405020304" pitchFamily="18" charset="0"/>
                    <a:sym typeface="+mn-ea"/>
                  </a:rPr>
                  <a:t> and </a:t>
                </a:r>
                <a14:m>
                  <m:oMath xmlns:m="http://schemas.openxmlformats.org/officeDocument/2006/math">
                    <m:r>
                      <a:rPr lang="en-US" altLang="zh-CN" i="1">
                        <a:latin typeface="Cambria Math" panose="02040503050406030204" pitchFamily="18" charset="0"/>
                        <a:ea typeface="MS Mincho" charset="0"/>
                        <a:cs typeface="Cambria Math" panose="02040503050406030204" pitchFamily="18" charset="0"/>
                      </a:rPr>
                      <m:t>𝜑</m:t>
                    </m:r>
                    <m:r>
                      <a:rPr lang="en-US" altLang="zh-CN" i="1">
                        <a:latin typeface="Cambria Math" panose="02040503050406030204" pitchFamily="18" charset="0"/>
                        <a:ea typeface="MS Mincho" charset="0"/>
                        <a:cs typeface="Cambria Math" panose="02040503050406030204" pitchFamily="18" charset="0"/>
                      </a:rPr>
                      <m:t>(</m:t>
                    </m:r>
                    <m:sSubSup>
                      <m:sSubSupPr>
                        <m:ctrlPr>
                          <a:rPr lang="en-US" altLang="zh-CN" i="1">
                            <a:latin typeface="Cambria Math" panose="02040503050406030204" pitchFamily="18" charset="0"/>
                            <a:cs typeface="Cambria Math" panose="02040503050406030204" pitchFamily="18" charset="0"/>
                          </a:rPr>
                        </m:ctrlPr>
                      </m:sSubSupPr>
                      <m:e>
                        <m:r>
                          <a:rPr lang="en-US" altLang="zh-CN" i="1">
                            <a:latin typeface="Cambria Math" panose="02040503050406030204" pitchFamily="18" charset="0"/>
                            <a:cs typeface="Cambria Math" panose="02040503050406030204" pitchFamily="18" charset="0"/>
                          </a:rPr>
                          <m:t>𝑆</m:t>
                        </m:r>
                      </m:e>
                      <m:sub>
                        <m:r>
                          <a:rPr lang="en-US" altLang="zh-CN" i="1">
                            <a:latin typeface="Cambria Math" panose="02040503050406030204" pitchFamily="18" charset="0"/>
                            <a:cs typeface="Cambria Math" panose="02040503050406030204" pitchFamily="18" charset="0"/>
                          </a:rPr>
                          <m:t>𝑖</m:t>
                        </m:r>
                      </m:sub>
                      <m:sup>
                        <m:r>
                          <a:rPr lang="en-US" altLang="zh-CN" i="1">
                            <a:latin typeface="Cambria Math" panose="02040503050406030204" pitchFamily="18" charset="0"/>
                            <a:ea typeface="MS Mincho" charset="0"/>
                            <a:cs typeface="Cambria Math" panose="02040503050406030204" pitchFamily="18" charset="0"/>
                          </a:rPr>
                          <m:t>’</m:t>
                        </m:r>
                      </m:sup>
                    </m:sSubSup>
                    <m:r>
                      <a:rPr lang="en-US" altLang="zh-CN" i="1">
                        <a:latin typeface="Cambria Math" panose="02040503050406030204" pitchFamily="18" charset="0"/>
                        <a:ea typeface="MS Mincho" charset="0"/>
                        <a:cs typeface="Cambria Math" panose="02040503050406030204" pitchFamily="18" charset="0"/>
                      </a:rPr>
                      <m:t>)</m:t>
                    </m:r>
                  </m:oMath>
                </a14:m>
                <a:r>
                  <a:rPr lang="en-US" altLang="zh-CN">
                    <a:latin typeface="Times New Roman" panose="02020603050405020304" pitchFamily="18" charset="0"/>
                    <a:cs typeface="Times New Roman" panose="02020603050405020304" pitchFamily="18" charset="0"/>
                    <a:sym typeface="+mn-ea"/>
                  </a:rPr>
                  <a:t>.</a:t>
                </a:r>
                <a:endParaRPr lang="zh-CN" altLang="en-US">
                  <a:latin typeface="Times New Roman" panose="02020603050405020304" pitchFamily="18" charset="0"/>
                  <a:cs typeface="Times New Roman" panose="02020603050405020304" pitchFamily="18" charset="0"/>
                </a:endParaRPr>
              </a:p>
            </p:txBody>
          </p:sp>
        </mc:Choice>
        <mc:Fallback>
          <p:sp>
            <p:nvSpPr>
              <p:cNvPr id="15" name="文本框 14"/>
              <p:cNvSpPr txBox="1">
                <a:spLocks noRot="1" noChangeAspect="1" noMove="1" noResize="1" noEditPoints="1" noAdjustHandles="1" noChangeArrowheads="1" noChangeShapeType="1" noTextEdit="1"/>
              </p:cNvSpPr>
              <p:nvPr/>
            </p:nvSpPr>
            <p:spPr>
              <a:xfrm>
                <a:off x="5952490" y="3646170"/>
                <a:ext cx="6240145" cy="410845"/>
              </a:xfrm>
              <a:prstGeom prst="rect">
                <a:avLst/>
              </a:prstGeom>
              <a:blipFill rotWithShape="1">
                <a:blip r:embed="rId4"/>
                <a:stretch>
                  <a:fillRect/>
                </a:stretch>
              </a:blipFill>
            </p:spPr>
            <p:txBody>
              <a:bodyPr/>
              <a:lstStyle/>
              <a:p>
                <a:r>
                  <a:rPr lang="zh-CN" altLang="en-US">
                    <a:noFill/>
                  </a:rPr>
                  <a:t> </a:t>
                </a:r>
              </a:p>
            </p:txBody>
          </p:sp>
        </mc:Fallback>
      </mc:AlternateContent>
      <p:pic>
        <p:nvPicPr>
          <p:cNvPr id="16" name="图片 15"/>
          <p:cNvPicPr>
            <a:picLocks noChangeAspect="1"/>
          </p:cNvPicPr>
          <p:nvPr/>
        </p:nvPicPr>
        <p:blipFill>
          <a:blip r:embed="rId5"/>
          <a:stretch>
            <a:fillRect/>
          </a:stretch>
        </p:blipFill>
        <p:spPr>
          <a:xfrm>
            <a:off x="7573645" y="4062730"/>
            <a:ext cx="2299335" cy="522605"/>
          </a:xfrm>
          <a:prstGeom prst="rect">
            <a:avLst/>
          </a:prstGeom>
        </p:spPr>
      </p:pic>
      <p:sp>
        <p:nvSpPr>
          <p:cNvPr id="17" name="文本框 16"/>
          <p:cNvSpPr txBox="1"/>
          <p:nvPr/>
        </p:nvSpPr>
        <p:spPr>
          <a:xfrm>
            <a:off x="11249660" y="4124960"/>
            <a:ext cx="556260" cy="368300"/>
          </a:xfrm>
          <a:prstGeom prst="rect">
            <a:avLst/>
          </a:prstGeom>
          <a:noFill/>
        </p:spPr>
        <p:txBody>
          <a:bodyPr wrap="square" rtlCol="0">
            <a:spAutoFit/>
          </a:bodyPr>
          <a:p>
            <a:pPr algn="ctr"/>
            <a:r>
              <a:rPr lang="en-US" altLang="zh-CN">
                <a:latin typeface="Times New Roman" panose="02020603050405020304" pitchFamily="18" charset="0"/>
                <a:cs typeface="Times New Roman" panose="02020603050405020304" pitchFamily="18" charset="0"/>
              </a:rPr>
              <a:t>(2)</a:t>
            </a:r>
            <a:endParaRPr lang="en-US" altLang="zh-CN">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2" name="文本框 1"/>
              <p:cNvSpPr txBox="1"/>
              <p:nvPr/>
            </p:nvSpPr>
            <p:spPr>
              <a:xfrm>
                <a:off x="5834380" y="4580890"/>
                <a:ext cx="6357620" cy="969645"/>
              </a:xfrm>
              <a:prstGeom prst="rect">
                <a:avLst/>
              </a:prstGeom>
              <a:noFill/>
            </p:spPr>
            <p:txBody>
              <a:bodyPr wrap="square" rtlCol="0" anchor="t">
                <a:spAutoFit/>
              </a:bodyPr>
              <a:p>
                <a:r>
                  <a:rPr lang="en-US" altLang="zh-CN">
                    <a:latin typeface="Times New Roman" panose="02020603050405020304" pitchFamily="18" charset="0"/>
                    <a:cs typeface="Times New Roman" panose="02020603050405020304" pitchFamily="18" charset="0"/>
                  </a:rPr>
                  <a:t>By comparing the similarity between </a:t>
                </a:r>
                <a14:m>
                  <m:oMath xmlns:m="http://schemas.openxmlformats.org/officeDocument/2006/math">
                    <m:acc>
                      <m:accPr>
                        <m:ctrlPr>
                          <a:rPr lang="en-US" altLang="zh-CN" i="1">
                            <a:latin typeface="Cambria Math" panose="02040503050406030204" pitchFamily="18" charset="0"/>
                            <a:cs typeface="Cambria Math" panose="02040503050406030204" pitchFamily="18" charset="0"/>
                          </a:rPr>
                        </m:ctrlPr>
                      </m:accPr>
                      <m:e>
                        <m:r>
                          <a:rPr lang="en-US" altLang="zh-CN" i="1">
                            <a:latin typeface="Cambria Math" panose="02040503050406030204" pitchFamily="18" charset="0"/>
                            <a:ea typeface="MS Mincho" charset="0"/>
                            <a:cs typeface="Cambria Math" panose="02040503050406030204" pitchFamily="18" charset="0"/>
                          </a:rPr>
                          <m:t>𝜑</m:t>
                        </m:r>
                      </m:e>
                    </m:acc>
                    <m:r>
                      <a:rPr lang="en-US" altLang="zh-CN" i="1">
                        <a:latin typeface="Cambria Math" panose="02040503050406030204" pitchFamily="18" charset="0"/>
                        <a:ea typeface="MS Mincho" charset="0"/>
                        <a:cs typeface="Cambria Math" panose="02040503050406030204" pitchFamily="18" charset="0"/>
                      </a:rPr>
                      <m:t>(</m:t>
                    </m:r>
                    <m:sSubSup>
                      <m:sSubSupPr>
                        <m:ctrlPr>
                          <a:rPr lang="en-US" altLang="zh-CN" i="1">
                            <a:latin typeface="Cambria Math" panose="02040503050406030204" pitchFamily="18" charset="0"/>
                            <a:cs typeface="Cambria Math" panose="02040503050406030204" pitchFamily="18" charset="0"/>
                          </a:rPr>
                        </m:ctrlPr>
                      </m:sSubSupPr>
                      <m:e>
                        <m:r>
                          <a:rPr lang="en-US" altLang="zh-CN" i="1">
                            <a:latin typeface="Cambria Math" panose="02040503050406030204" pitchFamily="18" charset="0"/>
                            <a:cs typeface="Cambria Math" panose="02040503050406030204" pitchFamily="18" charset="0"/>
                          </a:rPr>
                          <m:t>𝑆</m:t>
                        </m:r>
                      </m:e>
                      <m:sub>
                        <m:r>
                          <a:rPr lang="en-US" altLang="zh-CN" i="1">
                            <a:latin typeface="Cambria Math" panose="02040503050406030204" pitchFamily="18" charset="0"/>
                            <a:cs typeface="Cambria Math" panose="02040503050406030204" pitchFamily="18" charset="0"/>
                          </a:rPr>
                          <m:t>𝑖</m:t>
                        </m:r>
                      </m:sub>
                      <m:sup>
                        <m:r>
                          <a:rPr lang="en-US" altLang="zh-CN" i="1">
                            <a:latin typeface="Cambria Math" panose="02040503050406030204" pitchFamily="18" charset="0"/>
                            <a:ea typeface="MS Mincho" charset="0"/>
                            <a:cs typeface="Cambria Math" panose="02040503050406030204" pitchFamily="18" charset="0"/>
                          </a:rPr>
                          <m:t>’</m:t>
                        </m:r>
                      </m:sup>
                    </m:sSubSup>
                    <m:r>
                      <a:rPr lang="en-US" altLang="zh-CN" i="1">
                        <a:latin typeface="Cambria Math" panose="02040503050406030204" pitchFamily="18" charset="0"/>
                        <a:ea typeface="MS Mincho" charset="0"/>
                        <a:cs typeface="Cambria Math" panose="02040503050406030204" pitchFamily="18" charset="0"/>
                      </a:rPr>
                      <m:t>)</m:t>
                    </m:r>
                  </m:oMath>
                </a14:m>
                <a:r>
                  <a:rPr lang="en-US" altLang="zh-CN">
                    <a:latin typeface="Times New Roman" panose="02020603050405020304" pitchFamily="18" charset="0"/>
                    <a:cs typeface="Times New Roman" panose="02020603050405020304" pitchFamily="18" charset="0"/>
                  </a:rPr>
                  <a:t> and </a:t>
                </a:r>
                <a14:m>
                  <m:oMath xmlns:m="http://schemas.openxmlformats.org/officeDocument/2006/math">
                    <m:r>
                      <a:rPr lang="en-US" altLang="zh-CN" i="1">
                        <a:latin typeface="Cambria Math" panose="02040503050406030204" pitchFamily="18" charset="0"/>
                        <a:ea typeface="MS Mincho" charset="0"/>
                        <a:cs typeface="Cambria Math" panose="02040503050406030204" pitchFamily="18" charset="0"/>
                      </a:rPr>
                      <m:t>𝜑</m:t>
                    </m:r>
                    <m:r>
                      <a:rPr lang="en-US" altLang="zh-CN" i="1">
                        <a:latin typeface="Cambria Math" panose="02040503050406030204" pitchFamily="18" charset="0"/>
                        <a:ea typeface="MS Mincho" charset="0"/>
                        <a:cs typeface="Cambria Math" panose="02040503050406030204" pitchFamily="18" charset="0"/>
                      </a:rPr>
                      <m:t>(</m:t>
                    </m:r>
                    <m:sSubSup>
                      <m:sSubSupPr>
                        <m:ctrlPr>
                          <a:rPr lang="en-US" altLang="zh-CN" i="1">
                            <a:latin typeface="Cambria Math" panose="02040503050406030204" pitchFamily="18" charset="0"/>
                            <a:cs typeface="Cambria Math" panose="02040503050406030204" pitchFamily="18" charset="0"/>
                          </a:rPr>
                        </m:ctrlPr>
                      </m:sSubSupPr>
                      <m:e>
                        <m:r>
                          <a:rPr lang="en-US" altLang="zh-CN" i="1">
                            <a:latin typeface="Cambria Math" panose="02040503050406030204" pitchFamily="18" charset="0"/>
                            <a:cs typeface="Cambria Math" panose="02040503050406030204" pitchFamily="18" charset="0"/>
                          </a:rPr>
                          <m:t>𝑆</m:t>
                        </m:r>
                      </m:e>
                      <m:sub>
                        <m:r>
                          <a:rPr lang="en-US" altLang="zh-CN" i="1">
                            <a:latin typeface="Cambria Math" panose="02040503050406030204" pitchFamily="18" charset="0"/>
                            <a:cs typeface="Cambria Math" panose="02040503050406030204" pitchFamily="18" charset="0"/>
                          </a:rPr>
                          <m:t>𝑖</m:t>
                        </m:r>
                      </m:sub>
                      <m:sup>
                        <m:r>
                          <a:rPr lang="en-US" altLang="zh-CN" i="1">
                            <a:latin typeface="Cambria Math" panose="02040503050406030204" pitchFamily="18" charset="0"/>
                            <a:ea typeface="MS Mincho" charset="0"/>
                            <a:cs typeface="Cambria Math" panose="02040503050406030204" pitchFamily="18" charset="0"/>
                          </a:rPr>
                          <m:t>’</m:t>
                        </m:r>
                      </m:sup>
                    </m:sSubSup>
                    <m:r>
                      <a:rPr lang="en-US" altLang="zh-CN" i="1">
                        <a:latin typeface="Cambria Math" panose="02040503050406030204" pitchFamily="18" charset="0"/>
                        <a:ea typeface="MS Mincho" charset="0"/>
                        <a:cs typeface="Cambria Math" panose="02040503050406030204" pitchFamily="18" charset="0"/>
                      </a:rPr>
                      <m:t>)</m:t>
                    </m:r>
                  </m:oMath>
                </a14:m>
                <a:r>
                  <a:rPr lang="en-US" altLang="zh-CN">
                    <a:latin typeface="Times New Roman" panose="02020603050405020304" pitchFamily="18" charset="0"/>
                    <a:cs typeface="Times New Roman" panose="02020603050405020304" pitchFamily="18" charset="0"/>
                  </a:rPr>
                  <a:t>, the current state error reward </a:t>
                </a:r>
                <a14:m>
                  <m:oMath xmlns:m="http://schemas.openxmlformats.org/officeDocument/2006/math">
                    <m:sSubSup>
                      <m:sSubSupPr>
                        <m:ctrlPr>
                          <a:rPr lang="en-US" altLang="zh-CN" i="1">
                            <a:latin typeface="Cambria Math" panose="02040503050406030204" pitchFamily="18" charset="0"/>
                            <a:cs typeface="Cambria Math" panose="02040503050406030204" pitchFamily="18" charset="0"/>
                          </a:rPr>
                        </m:ctrlPr>
                      </m:sSubSupPr>
                      <m:e>
                        <m:r>
                          <a:rPr lang="en-US" altLang="zh-CN" i="1">
                            <a:latin typeface="Cambria Math" panose="02040503050406030204" pitchFamily="18" charset="0"/>
                            <a:cs typeface="Cambria Math" panose="02040503050406030204" pitchFamily="18" charset="0"/>
                          </a:rPr>
                          <m:t>𝑟</m:t>
                        </m:r>
                      </m:e>
                      <m:sub>
                        <m:r>
                          <a:rPr lang="en-US" altLang="zh-CN" i="1">
                            <a:latin typeface="Cambria Math" panose="02040503050406030204" pitchFamily="18" charset="0"/>
                            <a:cs typeface="Cambria Math" panose="02040503050406030204" pitchFamily="18" charset="0"/>
                          </a:rPr>
                          <m:t>𝑖</m:t>
                        </m:r>
                      </m:sub>
                      <m:sup>
                        <m:r>
                          <a:rPr lang="en-US" altLang="zh-CN" i="1">
                            <a:latin typeface="Cambria Math" panose="02040503050406030204" pitchFamily="18" charset="0"/>
                            <a:cs typeface="Cambria Math" panose="02040503050406030204" pitchFamily="18" charset="0"/>
                          </a:rPr>
                          <m:t>𝑠𝑒</m:t>
                        </m:r>
                      </m:sup>
                    </m:sSubSup>
                  </m:oMath>
                </a14:m>
                <a:r>
                  <a:rPr lang="en-US" altLang="zh-CN">
                    <a:latin typeface="Times New Roman" panose="02020603050405020304" pitchFamily="18" charset="0"/>
                    <a:cs typeface="Times New Roman" panose="02020603050405020304" pitchFamily="18" charset="0"/>
                  </a:rPr>
                  <a:t> is calculated through the Euclidean norm (L2 norm):</a:t>
                </a:r>
                <a:endParaRPr lang="zh-CN" altLang="en-US">
                  <a:latin typeface="Times New Roman" panose="02020603050405020304" pitchFamily="18" charset="0"/>
                  <a:cs typeface="Times New Roman" panose="02020603050405020304" pitchFamily="18" charset="0"/>
                </a:endParaRPr>
              </a:p>
            </p:txBody>
          </p:sp>
        </mc:Choice>
        <mc:Fallback>
          <p:sp>
            <p:nvSpPr>
              <p:cNvPr id="2" name="文本框 1"/>
              <p:cNvSpPr txBox="1">
                <a:spLocks noRot="1" noChangeAspect="1" noMove="1" noResize="1" noEditPoints="1" noAdjustHandles="1" noChangeArrowheads="1" noChangeShapeType="1" noTextEdit="1"/>
              </p:cNvSpPr>
              <p:nvPr/>
            </p:nvSpPr>
            <p:spPr>
              <a:xfrm>
                <a:off x="5834380" y="4580890"/>
                <a:ext cx="6357620" cy="969645"/>
              </a:xfrm>
              <a:prstGeom prst="rect">
                <a:avLst/>
              </a:prstGeom>
              <a:blipFill rotWithShape="1">
                <a:blip r:embed="rId6"/>
                <a:stretch>
                  <a:fillRect/>
                </a:stretch>
              </a:blipFill>
            </p:spPr>
            <p:txBody>
              <a:bodyPr/>
              <a:lstStyle/>
              <a:p>
                <a:r>
                  <a:rPr lang="zh-CN" altLang="en-US">
                    <a:noFill/>
                  </a:rPr>
                  <a:t> </a:t>
                </a:r>
              </a:p>
            </p:txBody>
          </p:sp>
        </mc:Fallback>
      </mc:AlternateContent>
      <p:pic>
        <p:nvPicPr>
          <p:cNvPr id="7" name="图片 6"/>
          <p:cNvPicPr>
            <a:picLocks noChangeAspect="1"/>
          </p:cNvPicPr>
          <p:nvPr/>
        </p:nvPicPr>
        <p:blipFill>
          <a:blip r:embed="rId7"/>
          <a:stretch>
            <a:fillRect/>
          </a:stretch>
        </p:blipFill>
        <p:spPr>
          <a:xfrm>
            <a:off x="7573645" y="5516880"/>
            <a:ext cx="2711450" cy="514350"/>
          </a:xfrm>
          <a:prstGeom prst="rect">
            <a:avLst/>
          </a:prstGeom>
        </p:spPr>
      </p:pic>
      <p:sp>
        <p:nvSpPr>
          <p:cNvPr id="9" name="文本框 8"/>
          <p:cNvSpPr txBox="1"/>
          <p:nvPr/>
        </p:nvSpPr>
        <p:spPr>
          <a:xfrm>
            <a:off x="11280140" y="5551170"/>
            <a:ext cx="556260" cy="368300"/>
          </a:xfrm>
          <a:prstGeom prst="rect">
            <a:avLst/>
          </a:prstGeom>
          <a:noFill/>
        </p:spPr>
        <p:txBody>
          <a:bodyPr wrap="square" rtlCol="0">
            <a:spAutoFit/>
          </a:bodyPr>
          <a:p>
            <a:pPr algn="ctr"/>
            <a:r>
              <a:rPr lang="en-US" altLang="zh-CN">
                <a:latin typeface="Times New Roman" panose="02020603050405020304" pitchFamily="18" charset="0"/>
                <a:cs typeface="Times New Roman" panose="02020603050405020304" pitchFamily="18" charset="0"/>
              </a:rPr>
              <a:t>(3)</a:t>
            </a:r>
            <a:endParaRPr lang="en-US" altLang="zh-CN">
              <a:latin typeface="Times New Roman" panose="02020603050405020304" pitchFamily="18" charset="0"/>
              <a:cs typeface="Times New Roman" panose="02020603050405020304" pitchFamily="18" charset="0"/>
            </a:endParaRPr>
          </a:p>
        </p:txBody>
      </p:sp>
    </p:spTree>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 y="6553200"/>
            <a:ext cx="12192001" cy="304800"/>
            <a:chOff x="0" y="6569404"/>
            <a:chExt cx="9144000" cy="288000"/>
          </a:xfrm>
        </p:grpSpPr>
        <p:sp>
          <p:nvSpPr>
            <p:cNvPr id="5" name="矩形 4"/>
            <p:cNvSpPr/>
            <p:nvPr/>
          </p:nvSpPr>
          <p:spPr>
            <a:xfrm>
              <a:off x="8856000" y="6583801"/>
              <a:ext cx="288000" cy="260400"/>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6" name="矩形 5"/>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cs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2"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latin typeface="Times New Roman" panose="02020603050405020304" pitchFamily="18" charset="0"/>
                <a:cs typeface="Times New Roman" panose="02020603050405020304" pitchFamily="18" charset="0"/>
              </a:rPr>
            </a:fld>
            <a:endParaRPr lang="zh-HK" altLang="en-US" sz="1600" dirty="0" smtClean="0">
              <a:solidFill>
                <a:schemeClr val="bg1"/>
              </a:solidFill>
              <a:latin typeface="Times New Roman" panose="02020603050405020304" pitchFamily="18" charset="0"/>
              <a:cs typeface="Times New Roman" panose="02020603050405020304" pitchFamily="18" charset="0"/>
            </a:endParaRPr>
          </a:p>
        </p:txBody>
      </p:sp>
      <p:sp>
        <p:nvSpPr>
          <p:cNvPr id="27" name="矩形 26"/>
          <p:cNvSpPr/>
          <p:nvPr/>
        </p:nvSpPr>
        <p:spPr>
          <a:xfrm>
            <a:off x="-1" y="1"/>
            <a:ext cx="12174172"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28" name="文本框 27"/>
          <p:cNvSpPr txBox="1"/>
          <p:nvPr/>
        </p:nvSpPr>
        <p:spPr>
          <a:xfrm>
            <a:off x="21488" y="55940"/>
            <a:ext cx="6539897"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Method Design</a:t>
            </a:r>
            <a:endPar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endParaRPr>
          </a:p>
        </p:txBody>
      </p:sp>
      <mc:AlternateContent xmlns:mc="http://schemas.openxmlformats.org/markup-compatibility/2006">
        <mc:Choice xmlns:a14="http://schemas.microsoft.com/office/drawing/2010/main" Requires="a14">
          <p:sp>
            <p:nvSpPr>
              <p:cNvPr id="2" name="文本框 1"/>
              <p:cNvSpPr txBox="1"/>
              <p:nvPr/>
            </p:nvSpPr>
            <p:spPr>
              <a:xfrm>
                <a:off x="335915" y="981075"/>
                <a:ext cx="11470005" cy="692785"/>
              </a:xfrm>
              <a:prstGeom prst="rect">
                <a:avLst/>
              </a:prstGeom>
              <a:noFill/>
            </p:spPr>
            <p:txBody>
              <a:bodyPr wrap="square" rtlCol="0" anchor="t">
                <a:spAutoFit/>
              </a:bodyPr>
              <a:p>
                <a:r>
                  <a:rPr lang="en-US" altLang="zh-CN">
                    <a:latin typeface="Times New Roman" panose="02020603050405020304" pitchFamily="18" charset="0"/>
                    <a:cs typeface="Times New Roman" panose="02020603050405020304" pitchFamily="18" charset="0"/>
                  </a:rPr>
                  <a:t>Subsequently, the reward prediction error module outputs the intrinsic reward </a:t>
                </a:r>
                <a14:m>
                  <m:oMath xmlns:m="http://schemas.openxmlformats.org/officeDocument/2006/math">
                    <m:sSubSup>
                      <m:sSubSupPr>
                        <m:ctrlPr>
                          <a:rPr lang="en-US" altLang="zh-CN" i="1">
                            <a:latin typeface="Cambria Math" panose="02040503050406030204" pitchFamily="18" charset="0"/>
                            <a:cs typeface="Cambria Math" panose="02040503050406030204" pitchFamily="18" charset="0"/>
                          </a:rPr>
                        </m:ctrlPr>
                      </m:sSubSupPr>
                      <m:e>
                        <m:r>
                          <a:rPr lang="en-US" altLang="zh-CN" i="1">
                            <a:latin typeface="Cambria Math" panose="02040503050406030204" pitchFamily="18" charset="0"/>
                            <a:cs typeface="Cambria Math" panose="02040503050406030204" pitchFamily="18" charset="0"/>
                          </a:rPr>
                          <m:t>𝑟</m:t>
                        </m:r>
                      </m:e>
                      <m:sub>
                        <m:r>
                          <a:rPr lang="en-US" altLang="zh-CN" i="1">
                            <a:latin typeface="Cambria Math" panose="02040503050406030204" pitchFamily="18" charset="0"/>
                            <a:cs typeface="Cambria Math" panose="02040503050406030204" pitchFamily="18" charset="0"/>
                          </a:rPr>
                          <m:t>𝑖</m:t>
                        </m:r>
                      </m:sub>
                      <m:sup>
                        <m:r>
                          <a:rPr lang="en-US" altLang="zh-CN" i="1">
                            <a:latin typeface="Cambria Math" panose="02040503050406030204" pitchFamily="18" charset="0"/>
                            <a:cs typeface="Cambria Math" panose="02040503050406030204" pitchFamily="18" charset="0"/>
                          </a:rPr>
                          <m:t>𝑖𝑛</m:t>
                        </m:r>
                      </m:sup>
                    </m:sSubSup>
                  </m:oMath>
                </a14:m>
                <a:r>
                  <a:rPr lang="en-US" altLang="zh-CN">
                    <a:latin typeface="Times New Roman" panose="02020603050405020304" pitchFamily="18" charset="0"/>
                    <a:cs typeface="Times New Roman" panose="02020603050405020304" pitchFamily="18" charset="0"/>
                  </a:rPr>
                  <a:t> by taking the external reward </a:t>
                </a:r>
                <a14:m>
                  <m:oMath xmlns:m="http://schemas.openxmlformats.org/officeDocument/2006/math">
                    <m:sSubSup>
                      <m:sSubSupPr>
                        <m:ctrlPr>
                          <a:rPr lang="en-US" altLang="zh-CN" i="1">
                            <a:latin typeface="Cambria Math" panose="02040503050406030204" pitchFamily="18" charset="0"/>
                            <a:cs typeface="Cambria Math" panose="02040503050406030204" pitchFamily="18" charset="0"/>
                          </a:rPr>
                        </m:ctrlPr>
                      </m:sSubSupPr>
                      <m:e>
                        <m:r>
                          <a:rPr lang="en-US" altLang="zh-CN" i="1">
                            <a:latin typeface="Cambria Math" panose="02040503050406030204" pitchFamily="18" charset="0"/>
                            <a:cs typeface="Cambria Math" panose="02040503050406030204" pitchFamily="18" charset="0"/>
                          </a:rPr>
                          <m:t>𝑟</m:t>
                        </m:r>
                      </m:e>
                      <m:sub>
                        <m:r>
                          <a:rPr lang="en-US" altLang="zh-CN" i="1">
                            <a:latin typeface="Cambria Math" panose="02040503050406030204" pitchFamily="18" charset="0"/>
                            <a:cs typeface="Cambria Math" panose="02040503050406030204" pitchFamily="18" charset="0"/>
                          </a:rPr>
                          <m:t>𝑖</m:t>
                        </m:r>
                      </m:sub>
                      <m:sup>
                        <m:r>
                          <a:rPr lang="en-US" altLang="zh-CN" i="1">
                            <a:latin typeface="Cambria Math" panose="02040503050406030204" pitchFamily="18" charset="0"/>
                            <a:cs typeface="Cambria Math" panose="02040503050406030204" pitchFamily="18" charset="0"/>
                          </a:rPr>
                          <m:t>𝑒𝑥</m:t>
                        </m:r>
                      </m:sup>
                    </m:sSubSup>
                  </m:oMath>
                </a14:m>
                <a:r>
                  <a:rPr lang="en-US" altLang="zh-CN">
                    <a:latin typeface="Times New Roman" panose="02020603050405020304" pitchFamily="18" charset="0"/>
                    <a:cs typeface="Times New Roman" panose="02020603050405020304" pitchFamily="18" charset="0"/>
                  </a:rPr>
                  <a:t> and the state error reward </a:t>
                </a:r>
                <a14:m>
                  <m:oMath xmlns:m="http://schemas.openxmlformats.org/officeDocument/2006/math">
                    <m:sSubSup>
                      <m:sSubSupPr>
                        <m:ctrlPr>
                          <a:rPr lang="en-US" altLang="zh-CN" i="1">
                            <a:latin typeface="Cambria Math" panose="02040503050406030204" pitchFamily="18" charset="0"/>
                            <a:cs typeface="Cambria Math" panose="02040503050406030204" pitchFamily="18" charset="0"/>
                          </a:rPr>
                        </m:ctrlPr>
                      </m:sSubSupPr>
                      <m:e>
                        <m:r>
                          <a:rPr lang="en-US" altLang="zh-CN" i="1">
                            <a:latin typeface="Cambria Math" panose="02040503050406030204" pitchFamily="18" charset="0"/>
                            <a:cs typeface="Cambria Math" panose="02040503050406030204" pitchFamily="18" charset="0"/>
                          </a:rPr>
                          <m:t>𝑟</m:t>
                        </m:r>
                      </m:e>
                      <m:sub>
                        <m:r>
                          <a:rPr lang="en-US" altLang="zh-CN" i="1">
                            <a:latin typeface="Cambria Math" panose="02040503050406030204" pitchFamily="18" charset="0"/>
                            <a:cs typeface="Cambria Math" panose="02040503050406030204" pitchFamily="18" charset="0"/>
                          </a:rPr>
                          <m:t>𝑖</m:t>
                        </m:r>
                      </m:sub>
                      <m:sup>
                        <m:r>
                          <a:rPr lang="en-US" altLang="zh-CN" i="1">
                            <a:latin typeface="Cambria Math" panose="02040503050406030204" pitchFamily="18" charset="0"/>
                            <a:cs typeface="Cambria Math" panose="02040503050406030204" pitchFamily="18" charset="0"/>
                          </a:rPr>
                          <m:t>𝑠𝑒</m:t>
                        </m:r>
                      </m:sup>
                    </m:sSubSup>
                  </m:oMath>
                </a14:m>
                <a:r>
                  <a:rPr lang="en-US" altLang="zh-CN">
                    <a:latin typeface="Times New Roman" panose="02020603050405020304" pitchFamily="18" charset="0"/>
                    <a:cs typeface="Times New Roman" panose="02020603050405020304" pitchFamily="18" charset="0"/>
                  </a:rPr>
                  <a:t> as input:</a:t>
                </a:r>
                <a:endParaRPr lang="zh-CN" altLang="en-US">
                  <a:latin typeface="Times New Roman" panose="02020603050405020304" pitchFamily="18" charset="0"/>
                  <a:cs typeface="Times New Roman" panose="02020603050405020304" pitchFamily="18" charset="0"/>
                </a:endParaRPr>
              </a:p>
            </p:txBody>
          </p:sp>
        </mc:Choice>
        <mc:Fallback>
          <p:sp>
            <p:nvSpPr>
              <p:cNvPr id="2" name="文本框 1"/>
              <p:cNvSpPr txBox="1">
                <a:spLocks noRot="1" noChangeAspect="1" noMove="1" noResize="1" noEditPoints="1" noAdjustHandles="1" noChangeArrowheads="1" noChangeShapeType="1" noTextEdit="1"/>
              </p:cNvSpPr>
              <p:nvPr/>
            </p:nvSpPr>
            <p:spPr>
              <a:xfrm>
                <a:off x="335915" y="981075"/>
                <a:ext cx="11470005" cy="692785"/>
              </a:xfrm>
              <a:prstGeom prst="rect">
                <a:avLst/>
              </a:prstGeom>
              <a:blipFill rotWithShape="1">
                <a:blip r:embed="rId1"/>
                <a:stretch>
                  <a:fillRect/>
                </a:stretch>
              </a:blipFill>
            </p:spPr>
            <p:txBody>
              <a:bodyPr/>
              <a:lstStyle/>
              <a:p>
                <a:r>
                  <a:rPr lang="zh-CN" altLang="en-US">
                    <a:noFill/>
                  </a:rPr>
                  <a:t> </a:t>
                </a:r>
              </a:p>
            </p:txBody>
          </p:sp>
        </mc:Fallback>
      </mc:AlternateContent>
      <p:pic>
        <p:nvPicPr>
          <p:cNvPr id="3" name="图片 2"/>
          <p:cNvPicPr>
            <a:picLocks noChangeAspect="1"/>
          </p:cNvPicPr>
          <p:nvPr/>
        </p:nvPicPr>
        <p:blipFill>
          <a:blip r:embed="rId2"/>
          <a:stretch>
            <a:fillRect/>
          </a:stretch>
        </p:blipFill>
        <p:spPr>
          <a:xfrm>
            <a:off x="4944110" y="1673860"/>
            <a:ext cx="1846580" cy="447675"/>
          </a:xfrm>
          <a:prstGeom prst="rect">
            <a:avLst/>
          </a:prstGeom>
        </p:spPr>
      </p:pic>
      <p:sp>
        <p:nvSpPr>
          <p:cNvPr id="9" name="文本框 8"/>
          <p:cNvSpPr txBox="1"/>
          <p:nvPr/>
        </p:nvSpPr>
        <p:spPr>
          <a:xfrm>
            <a:off x="11208385" y="1676400"/>
            <a:ext cx="556260" cy="368300"/>
          </a:xfrm>
          <a:prstGeom prst="rect">
            <a:avLst/>
          </a:prstGeom>
          <a:noFill/>
        </p:spPr>
        <p:txBody>
          <a:bodyPr wrap="square" rtlCol="0">
            <a:spAutoFit/>
          </a:bodyPr>
          <a:p>
            <a:pPr algn="ctr"/>
            <a:r>
              <a:rPr lang="en-US" altLang="zh-CN">
                <a:latin typeface="Times New Roman" panose="02020603050405020304" pitchFamily="18" charset="0"/>
                <a:cs typeface="Times New Roman" panose="02020603050405020304" pitchFamily="18" charset="0"/>
              </a:rPr>
              <a:t>(4)</a:t>
            </a:r>
            <a:endParaRPr lang="en-US" altLang="zh-CN">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7" name="文本框 6"/>
              <p:cNvSpPr txBox="1"/>
              <p:nvPr/>
            </p:nvSpPr>
            <p:spPr>
              <a:xfrm>
                <a:off x="335915" y="2277110"/>
                <a:ext cx="11376025" cy="688340"/>
              </a:xfrm>
              <a:prstGeom prst="rect">
                <a:avLst/>
              </a:prstGeom>
              <a:noFill/>
            </p:spPr>
            <p:txBody>
              <a:bodyPr wrap="square" rtlCol="0" anchor="t">
                <a:spAutoFit/>
              </a:bodyPr>
              <a:p>
                <a:r>
                  <a:rPr lang="en-US" altLang="zh-CN">
                    <a:latin typeface="Times New Roman" panose="02020603050405020304" pitchFamily="18" charset="0"/>
                    <a:cs typeface="Times New Roman" panose="02020603050405020304" pitchFamily="18" charset="0"/>
                  </a:rPr>
                  <a:t>Since the optimization objective of the reward prediction error module is to minimize the error between the external reward </a:t>
                </a:r>
                <a14:m>
                  <m:oMath xmlns:m="http://schemas.openxmlformats.org/officeDocument/2006/math">
                    <m:sSubSup>
                      <m:sSubSupPr>
                        <m:ctrlPr>
                          <a:rPr lang="en-US" altLang="zh-CN" i="1">
                            <a:latin typeface="Cambria Math" panose="02040503050406030204" pitchFamily="18" charset="0"/>
                            <a:cs typeface="Cambria Math" panose="02040503050406030204" pitchFamily="18" charset="0"/>
                          </a:rPr>
                        </m:ctrlPr>
                      </m:sSubSupPr>
                      <m:e>
                        <m:r>
                          <a:rPr lang="en-US" altLang="zh-CN" i="1">
                            <a:latin typeface="Cambria Math" panose="02040503050406030204" pitchFamily="18" charset="0"/>
                            <a:cs typeface="Cambria Math" panose="02040503050406030204" pitchFamily="18" charset="0"/>
                          </a:rPr>
                          <m:t>𝑟</m:t>
                        </m:r>
                      </m:e>
                      <m:sub>
                        <m:r>
                          <a:rPr lang="en-US" altLang="zh-CN" i="1">
                            <a:latin typeface="Cambria Math" panose="02040503050406030204" pitchFamily="18" charset="0"/>
                            <a:cs typeface="Cambria Math" panose="02040503050406030204" pitchFamily="18" charset="0"/>
                          </a:rPr>
                          <m:t>𝑖</m:t>
                        </m:r>
                      </m:sub>
                      <m:sup>
                        <m:r>
                          <a:rPr lang="en-US" altLang="zh-CN" i="1">
                            <a:latin typeface="Cambria Math" panose="02040503050406030204" pitchFamily="18" charset="0"/>
                            <a:cs typeface="Cambria Math" panose="02040503050406030204" pitchFamily="18" charset="0"/>
                          </a:rPr>
                          <m:t>𝑒𝑥</m:t>
                        </m:r>
                      </m:sup>
                    </m:sSubSup>
                  </m:oMath>
                </a14:m>
                <a:r>
                  <a:rPr lang="en-US" altLang="zh-CN">
                    <a:latin typeface="Times New Roman" panose="02020603050405020304" pitchFamily="18" charset="0"/>
                    <a:cs typeface="Times New Roman" panose="02020603050405020304" pitchFamily="18" charset="0"/>
                  </a:rPr>
                  <a:t> and the intrinsic reward </a:t>
                </a:r>
                <a14:m>
                  <m:oMath xmlns:m="http://schemas.openxmlformats.org/officeDocument/2006/math">
                    <m:sSubSup>
                      <m:sSubSupPr>
                        <m:ctrlPr>
                          <a:rPr lang="en-US" altLang="zh-CN" i="1">
                            <a:latin typeface="Cambria Math" panose="02040503050406030204" pitchFamily="18" charset="0"/>
                            <a:cs typeface="Cambria Math" panose="02040503050406030204" pitchFamily="18" charset="0"/>
                          </a:rPr>
                        </m:ctrlPr>
                      </m:sSubSupPr>
                      <m:e>
                        <m:r>
                          <a:rPr lang="en-US" altLang="zh-CN" i="1">
                            <a:latin typeface="Cambria Math" panose="02040503050406030204" pitchFamily="18" charset="0"/>
                            <a:cs typeface="Cambria Math" panose="02040503050406030204" pitchFamily="18" charset="0"/>
                          </a:rPr>
                          <m:t>𝑟</m:t>
                        </m:r>
                      </m:e>
                      <m:sub>
                        <m:r>
                          <a:rPr lang="en-US" altLang="zh-CN" i="1">
                            <a:latin typeface="Cambria Math" panose="02040503050406030204" pitchFamily="18" charset="0"/>
                            <a:cs typeface="Cambria Math" panose="02040503050406030204" pitchFamily="18" charset="0"/>
                          </a:rPr>
                          <m:t>𝑖</m:t>
                        </m:r>
                      </m:sub>
                      <m:sup>
                        <m:r>
                          <a:rPr lang="en-US" altLang="zh-CN" i="1">
                            <a:latin typeface="Cambria Math" panose="02040503050406030204" pitchFamily="18" charset="0"/>
                            <a:cs typeface="Cambria Math" panose="02040503050406030204" pitchFamily="18" charset="0"/>
                          </a:rPr>
                          <m:t>𝑖𝑛</m:t>
                        </m:r>
                      </m:sup>
                    </m:sSubSup>
                  </m:oMath>
                </a14:m>
                <a:r>
                  <a:rPr lang="en-US" altLang="zh-CN">
                    <a:latin typeface="Times New Roman" panose="02020603050405020304" pitchFamily="18" charset="0"/>
                    <a:cs typeface="Times New Roman" panose="02020603050405020304" pitchFamily="18" charset="0"/>
                  </a:rPr>
                  <a:t>, the loss function of </a:t>
                </a:r>
                <a14:m>
                  <m:oMath xmlns:m="http://schemas.openxmlformats.org/officeDocument/2006/math">
                    <m:sSub>
                      <m:sSubPr>
                        <m:ctrlPr>
                          <a:rPr lang="en-US" altLang="zh-CN" i="1">
                            <a:latin typeface="Cambria Math" panose="02040503050406030204" pitchFamily="18" charset="0"/>
                            <a:cs typeface="Cambria Math" panose="02040503050406030204" pitchFamily="18" charset="0"/>
                          </a:rPr>
                        </m:ctrlPr>
                      </m:sSubPr>
                      <m:e>
                        <m:r>
                          <a:rPr lang="en-US" altLang="zh-CN" i="1">
                            <a:latin typeface="Cambria Math" panose="02040503050406030204" pitchFamily="18" charset="0"/>
                            <a:cs typeface="Cambria Math" panose="02040503050406030204" pitchFamily="18" charset="0"/>
                          </a:rPr>
                          <m:t>𝑔</m:t>
                        </m:r>
                      </m:e>
                      <m:sub>
                        <m:r>
                          <a:rPr lang="en-US" altLang="zh-CN" i="1">
                            <a:latin typeface="Cambria Math" panose="02040503050406030204" pitchFamily="18" charset="0"/>
                            <a:cs typeface="Cambria Math" panose="02040503050406030204" pitchFamily="18" charset="0"/>
                          </a:rPr>
                          <m:t>𝑖</m:t>
                        </m:r>
                      </m:sub>
                    </m:sSub>
                  </m:oMath>
                </a14:m>
                <a:r>
                  <a:rPr lang="en-US" altLang="zh-CN">
                    <a:latin typeface="Times New Roman" panose="02020603050405020304" pitchFamily="18" charset="0"/>
                    <a:cs typeface="Times New Roman" panose="02020603050405020304" pitchFamily="18" charset="0"/>
                  </a:rPr>
                  <a:t> can be expressed as:</a:t>
                </a:r>
                <a:endParaRPr lang="zh-CN" altLang="en-US">
                  <a:latin typeface="Times New Roman" panose="02020603050405020304" pitchFamily="18" charset="0"/>
                  <a:cs typeface="Times New Roman" panose="02020603050405020304" pitchFamily="18" charset="0"/>
                </a:endParaRPr>
              </a:p>
            </p:txBody>
          </p:sp>
        </mc:Choice>
        <mc:Fallback>
          <p:sp>
            <p:nvSpPr>
              <p:cNvPr id="7" name="文本框 6"/>
              <p:cNvSpPr txBox="1">
                <a:spLocks noRot="1" noChangeAspect="1" noMove="1" noResize="1" noEditPoints="1" noAdjustHandles="1" noChangeArrowheads="1" noChangeShapeType="1" noTextEdit="1"/>
              </p:cNvSpPr>
              <p:nvPr/>
            </p:nvSpPr>
            <p:spPr>
              <a:xfrm>
                <a:off x="335915" y="2277110"/>
                <a:ext cx="11376025" cy="688340"/>
              </a:xfrm>
              <a:prstGeom prst="rect">
                <a:avLst/>
              </a:prstGeom>
              <a:blipFill rotWithShape="1">
                <a:blip r:embed="rId3"/>
                <a:stretch>
                  <a:fillRect/>
                </a:stretch>
              </a:blipFill>
            </p:spPr>
            <p:txBody>
              <a:bodyPr/>
              <a:lstStyle/>
              <a:p>
                <a:r>
                  <a:rPr lang="zh-CN" altLang="en-US">
                    <a:noFill/>
                  </a:rPr>
                  <a:t> </a:t>
                </a:r>
              </a:p>
            </p:txBody>
          </p:sp>
        </mc:Fallback>
      </mc:AlternateContent>
      <p:pic>
        <p:nvPicPr>
          <p:cNvPr id="8" name="图片 7"/>
          <p:cNvPicPr>
            <a:picLocks noChangeAspect="1"/>
          </p:cNvPicPr>
          <p:nvPr/>
        </p:nvPicPr>
        <p:blipFill>
          <a:blip r:embed="rId4"/>
          <a:stretch>
            <a:fillRect/>
          </a:stretch>
        </p:blipFill>
        <p:spPr>
          <a:xfrm>
            <a:off x="4776470" y="3068955"/>
            <a:ext cx="2494915" cy="617855"/>
          </a:xfrm>
          <a:prstGeom prst="rect">
            <a:avLst/>
          </a:prstGeom>
        </p:spPr>
      </p:pic>
      <p:sp>
        <p:nvSpPr>
          <p:cNvPr id="10" name="文本框 9"/>
          <p:cNvSpPr txBox="1"/>
          <p:nvPr/>
        </p:nvSpPr>
        <p:spPr>
          <a:xfrm>
            <a:off x="11249660" y="3197860"/>
            <a:ext cx="556260" cy="368300"/>
          </a:xfrm>
          <a:prstGeom prst="rect">
            <a:avLst/>
          </a:prstGeom>
          <a:noFill/>
        </p:spPr>
        <p:txBody>
          <a:bodyPr wrap="square" rtlCol="0">
            <a:spAutoFit/>
          </a:bodyPr>
          <a:p>
            <a:pPr algn="ctr"/>
            <a:r>
              <a:rPr lang="en-US" altLang="zh-CN">
                <a:latin typeface="Times New Roman" panose="02020603050405020304" pitchFamily="18" charset="0"/>
                <a:cs typeface="Times New Roman" panose="02020603050405020304" pitchFamily="18" charset="0"/>
              </a:rPr>
              <a:t>(5)</a:t>
            </a:r>
            <a:endParaRPr lang="en-US" altLang="zh-CN">
              <a:latin typeface="Times New Roman" panose="02020603050405020304" pitchFamily="18" charset="0"/>
              <a:cs typeface="Times New Roman" panose="02020603050405020304" pitchFamily="18" charset="0"/>
            </a:endParaRPr>
          </a:p>
        </p:txBody>
      </p:sp>
      <p:sp>
        <p:nvSpPr>
          <p:cNvPr id="11" name="文本框 10"/>
          <p:cNvSpPr txBox="1"/>
          <p:nvPr/>
        </p:nvSpPr>
        <p:spPr>
          <a:xfrm>
            <a:off x="408305" y="3789680"/>
            <a:ext cx="11396980" cy="368300"/>
          </a:xfrm>
          <a:prstGeom prst="rect">
            <a:avLst/>
          </a:prstGeom>
          <a:noFill/>
        </p:spPr>
        <p:txBody>
          <a:bodyPr wrap="square" rtlCol="0" anchor="t">
            <a:spAutoFit/>
          </a:bodyPr>
          <a:p>
            <a:r>
              <a:rPr lang="en-US" altLang="zh-CN">
                <a:latin typeface="Times New Roman" panose="02020603050405020304" pitchFamily="18" charset="0"/>
                <a:cs typeface="Times New Roman" panose="02020603050405020304" pitchFamily="18" charset="0"/>
              </a:rPr>
              <a:t>the loss function of the extrinsic-and-intrinsic reward mechanism can be stated as:</a:t>
            </a:r>
            <a:endParaRPr lang="en-US" altLang="zh-CN">
              <a:latin typeface="Times New Roman" panose="02020603050405020304" pitchFamily="18" charset="0"/>
              <a:cs typeface="Times New Roman" panose="02020603050405020304" pitchFamily="18" charset="0"/>
            </a:endParaRPr>
          </a:p>
        </p:txBody>
      </p:sp>
      <p:pic>
        <p:nvPicPr>
          <p:cNvPr id="13" name="图片 12"/>
          <p:cNvPicPr>
            <a:picLocks noChangeAspect="1"/>
          </p:cNvPicPr>
          <p:nvPr/>
        </p:nvPicPr>
        <p:blipFill>
          <a:blip r:embed="rId5"/>
          <a:stretch>
            <a:fillRect/>
          </a:stretch>
        </p:blipFill>
        <p:spPr>
          <a:xfrm>
            <a:off x="4439920" y="4220845"/>
            <a:ext cx="3560445" cy="389890"/>
          </a:xfrm>
          <a:prstGeom prst="rect">
            <a:avLst/>
          </a:prstGeom>
        </p:spPr>
      </p:pic>
      <p:sp>
        <p:nvSpPr>
          <p:cNvPr id="14" name="文本框 13"/>
          <p:cNvSpPr txBox="1"/>
          <p:nvPr/>
        </p:nvSpPr>
        <p:spPr>
          <a:xfrm>
            <a:off x="11304905" y="4257675"/>
            <a:ext cx="556260" cy="368300"/>
          </a:xfrm>
          <a:prstGeom prst="rect">
            <a:avLst/>
          </a:prstGeom>
          <a:noFill/>
        </p:spPr>
        <p:txBody>
          <a:bodyPr wrap="square" rtlCol="0">
            <a:spAutoFit/>
          </a:bodyPr>
          <a:p>
            <a:pPr algn="ctr"/>
            <a:r>
              <a:rPr lang="en-US" altLang="zh-CN">
                <a:latin typeface="Times New Roman" panose="02020603050405020304" pitchFamily="18" charset="0"/>
                <a:cs typeface="Times New Roman" panose="02020603050405020304" pitchFamily="18" charset="0"/>
              </a:rPr>
              <a:t>(6)</a:t>
            </a:r>
            <a:endParaRPr lang="en-US" altLang="zh-CN">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15" name="文本框 14"/>
              <p:cNvSpPr txBox="1"/>
              <p:nvPr/>
            </p:nvSpPr>
            <p:spPr>
              <a:xfrm>
                <a:off x="465455" y="4653280"/>
                <a:ext cx="11299825" cy="410845"/>
              </a:xfrm>
              <a:prstGeom prst="rect">
                <a:avLst/>
              </a:prstGeom>
              <a:noFill/>
            </p:spPr>
            <p:txBody>
              <a:bodyPr wrap="square" rtlCol="0" anchor="t">
                <a:spAutoFit/>
              </a:bodyPr>
              <a:p>
                <a:r>
                  <a:rPr lang="en-US" altLang="zh-CN">
                    <a:latin typeface="Times New Roman" panose="02020603050405020304" pitchFamily="18" charset="0"/>
                    <a:cs typeface="Times New Roman" panose="02020603050405020304" pitchFamily="18" charset="0"/>
                  </a:rPr>
                  <a:t>the reward Ri for agent i can be obtained by weighted summing the intrinsic reward </a:t>
                </a:r>
                <a14:m>
                  <m:oMath xmlns:m="http://schemas.openxmlformats.org/officeDocument/2006/math">
                    <m:sSubSup>
                      <m:sSubSupPr>
                        <m:ctrlPr>
                          <a:rPr lang="en-US" altLang="zh-CN" i="1">
                            <a:latin typeface="Cambria Math" panose="02040503050406030204" pitchFamily="18" charset="0"/>
                            <a:cs typeface="Cambria Math" panose="02040503050406030204" pitchFamily="18" charset="0"/>
                          </a:rPr>
                        </m:ctrlPr>
                      </m:sSubSupPr>
                      <m:e>
                        <m:r>
                          <a:rPr lang="en-US" altLang="zh-CN" i="1">
                            <a:latin typeface="Cambria Math" panose="02040503050406030204" pitchFamily="18" charset="0"/>
                            <a:cs typeface="Cambria Math" panose="02040503050406030204" pitchFamily="18" charset="0"/>
                          </a:rPr>
                          <m:t>𝑟</m:t>
                        </m:r>
                      </m:e>
                      <m:sub>
                        <m:r>
                          <a:rPr lang="en-US" altLang="zh-CN" i="1">
                            <a:latin typeface="Cambria Math" panose="02040503050406030204" pitchFamily="18" charset="0"/>
                            <a:cs typeface="Cambria Math" panose="02040503050406030204" pitchFamily="18" charset="0"/>
                          </a:rPr>
                          <m:t>𝑖</m:t>
                        </m:r>
                      </m:sub>
                      <m:sup>
                        <m:r>
                          <a:rPr lang="en-US" altLang="zh-CN" i="1">
                            <a:latin typeface="Cambria Math" panose="02040503050406030204" pitchFamily="18" charset="0"/>
                            <a:cs typeface="Cambria Math" panose="02040503050406030204" pitchFamily="18" charset="0"/>
                          </a:rPr>
                          <m:t>𝑖𝑛</m:t>
                        </m:r>
                      </m:sup>
                    </m:sSubSup>
                  </m:oMath>
                </a14:m>
                <a:r>
                  <a:rPr lang="en-US" altLang="zh-CN">
                    <a:latin typeface="Times New Roman" panose="02020603050405020304" pitchFamily="18" charset="0"/>
                    <a:cs typeface="Times New Roman" panose="02020603050405020304" pitchFamily="18" charset="0"/>
                  </a:rPr>
                  <a:t> and the external reward </a:t>
                </a:r>
                <a14:m>
                  <m:oMath xmlns:m="http://schemas.openxmlformats.org/officeDocument/2006/math">
                    <m:sSubSup>
                      <m:sSubSupPr>
                        <m:ctrlPr>
                          <a:rPr lang="en-US" altLang="zh-CN" i="1">
                            <a:latin typeface="Cambria Math" panose="02040503050406030204" pitchFamily="18" charset="0"/>
                            <a:cs typeface="Cambria Math" panose="02040503050406030204" pitchFamily="18" charset="0"/>
                          </a:rPr>
                        </m:ctrlPr>
                      </m:sSubSupPr>
                      <m:e>
                        <m:r>
                          <a:rPr lang="en-US" altLang="zh-CN" i="1">
                            <a:latin typeface="Cambria Math" panose="02040503050406030204" pitchFamily="18" charset="0"/>
                            <a:cs typeface="Cambria Math" panose="02040503050406030204" pitchFamily="18" charset="0"/>
                          </a:rPr>
                          <m:t>𝑟</m:t>
                        </m:r>
                      </m:e>
                      <m:sub>
                        <m:r>
                          <a:rPr lang="en-US" altLang="zh-CN" i="1">
                            <a:latin typeface="Cambria Math" panose="02040503050406030204" pitchFamily="18" charset="0"/>
                            <a:cs typeface="Cambria Math" panose="02040503050406030204" pitchFamily="18" charset="0"/>
                          </a:rPr>
                          <m:t>𝑖</m:t>
                        </m:r>
                      </m:sub>
                      <m:sup>
                        <m:r>
                          <a:rPr lang="en-US" altLang="zh-CN" i="1">
                            <a:latin typeface="Cambria Math" panose="02040503050406030204" pitchFamily="18" charset="0"/>
                            <a:cs typeface="Cambria Math" panose="02040503050406030204" pitchFamily="18" charset="0"/>
                          </a:rPr>
                          <m:t>𝑒𝑥</m:t>
                        </m:r>
                      </m:sup>
                    </m:sSubSup>
                  </m:oMath>
                </a14:m>
                <a:endParaRPr lang="zh-CN" altLang="en-US">
                  <a:latin typeface="Times New Roman" panose="02020603050405020304" pitchFamily="18" charset="0"/>
                  <a:cs typeface="Times New Roman" panose="02020603050405020304" pitchFamily="18" charset="0"/>
                </a:endParaRPr>
              </a:p>
            </p:txBody>
          </p:sp>
        </mc:Choice>
        <mc:Fallback>
          <p:sp>
            <p:nvSpPr>
              <p:cNvPr id="15" name="文本框 14"/>
              <p:cNvSpPr txBox="1">
                <a:spLocks noRot="1" noChangeAspect="1" noMove="1" noResize="1" noEditPoints="1" noAdjustHandles="1" noChangeArrowheads="1" noChangeShapeType="1" noTextEdit="1"/>
              </p:cNvSpPr>
              <p:nvPr/>
            </p:nvSpPr>
            <p:spPr>
              <a:xfrm>
                <a:off x="465455" y="4653280"/>
                <a:ext cx="11299825" cy="410845"/>
              </a:xfrm>
              <a:prstGeom prst="rect">
                <a:avLst/>
              </a:prstGeom>
              <a:blipFill rotWithShape="1">
                <a:blip r:embed="rId6"/>
                <a:stretch>
                  <a:fillRect/>
                </a:stretch>
              </a:blipFill>
            </p:spPr>
            <p:txBody>
              <a:bodyPr/>
              <a:lstStyle/>
              <a:p>
                <a:r>
                  <a:rPr lang="zh-CN" altLang="en-US">
                    <a:noFill/>
                  </a:rPr>
                  <a:t> </a:t>
                </a:r>
              </a:p>
            </p:txBody>
          </p:sp>
        </mc:Fallback>
      </mc:AlternateContent>
      <p:pic>
        <p:nvPicPr>
          <p:cNvPr id="16" name="图片 15"/>
          <p:cNvPicPr>
            <a:picLocks noChangeAspect="1"/>
          </p:cNvPicPr>
          <p:nvPr/>
        </p:nvPicPr>
        <p:blipFill>
          <a:blip r:embed="rId7"/>
          <a:stretch>
            <a:fillRect/>
          </a:stretch>
        </p:blipFill>
        <p:spPr>
          <a:xfrm>
            <a:off x="4658360" y="5021580"/>
            <a:ext cx="2914015" cy="549910"/>
          </a:xfrm>
          <a:prstGeom prst="rect">
            <a:avLst/>
          </a:prstGeom>
        </p:spPr>
      </p:pic>
      <p:sp>
        <p:nvSpPr>
          <p:cNvPr id="17" name="文本框 16"/>
          <p:cNvSpPr txBox="1"/>
          <p:nvPr/>
        </p:nvSpPr>
        <p:spPr>
          <a:xfrm>
            <a:off x="11351895" y="5156200"/>
            <a:ext cx="556260" cy="368300"/>
          </a:xfrm>
          <a:prstGeom prst="rect">
            <a:avLst/>
          </a:prstGeom>
          <a:noFill/>
        </p:spPr>
        <p:txBody>
          <a:bodyPr wrap="square" rtlCol="0">
            <a:spAutoFit/>
          </a:bodyPr>
          <a:p>
            <a:pPr algn="ctr"/>
            <a:r>
              <a:rPr lang="en-US" altLang="zh-CN">
                <a:latin typeface="Times New Roman" panose="02020603050405020304" pitchFamily="18" charset="0"/>
                <a:cs typeface="Times New Roman" panose="02020603050405020304" pitchFamily="18" charset="0"/>
              </a:rPr>
              <a:t>(7)</a:t>
            </a:r>
            <a:endParaRPr lang="en-US" altLang="zh-CN">
              <a:latin typeface="Times New Roman" panose="02020603050405020304" pitchFamily="18" charset="0"/>
              <a:cs typeface="Times New Roman" panose="02020603050405020304" pitchFamily="18" charset="0"/>
            </a:endParaRPr>
          </a:p>
        </p:txBody>
      </p:sp>
    </p:spTree>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 y="6553200"/>
            <a:ext cx="12192001" cy="304800"/>
            <a:chOff x="0" y="6569404"/>
            <a:chExt cx="9144000" cy="288000"/>
          </a:xfrm>
        </p:grpSpPr>
        <p:sp>
          <p:nvSpPr>
            <p:cNvPr id="5" name="矩形 4"/>
            <p:cNvSpPr/>
            <p:nvPr/>
          </p:nvSpPr>
          <p:spPr>
            <a:xfrm>
              <a:off x="8856000" y="6583801"/>
              <a:ext cx="288000" cy="260400"/>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6" name="矩形 5"/>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cs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2"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latin typeface="Times New Roman" panose="02020603050405020304" pitchFamily="18" charset="0"/>
                <a:cs typeface="Times New Roman" panose="02020603050405020304" pitchFamily="18" charset="0"/>
              </a:rPr>
            </a:fld>
            <a:endParaRPr lang="zh-HK" altLang="en-US" sz="1600" dirty="0" smtClean="0">
              <a:solidFill>
                <a:schemeClr val="bg1"/>
              </a:solidFill>
              <a:latin typeface="Times New Roman" panose="02020603050405020304" pitchFamily="18" charset="0"/>
              <a:cs typeface="Times New Roman" panose="02020603050405020304" pitchFamily="18" charset="0"/>
            </a:endParaRPr>
          </a:p>
        </p:txBody>
      </p:sp>
      <p:sp>
        <p:nvSpPr>
          <p:cNvPr id="27" name="矩形 26"/>
          <p:cNvSpPr/>
          <p:nvPr/>
        </p:nvSpPr>
        <p:spPr>
          <a:xfrm>
            <a:off x="-1" y="1"/>
            <a:ext cx="12174172"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28" name="文本框 27"/>
          <p:cNvSpPr txBox="1"/>
          <p:nvPr/>
        </p:nvSpPr>
        <p:spPr>
          <a:xfrm>
            <a:off x="21488" y="55940"/>
            <a:ext cx="6539897"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Method Design</a:t>
            </a:r>
            <a:endPar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endParaRPr>
          </a:p>
        </p:txBody>
      </p:sp>
      <p:pic>
        <p:nvPicPr>
          <p:cNvPr id="3" name="图片 2"/>
          <p:cNvPicPr>
            <a:picLocks noChangeAspect="1"/>
          </p:cNvPicPr>
          <p:nvPr/>
        </p:nvPicPr>
        <p:blipFill>
          <a:blip r:embed="rId1"/>
          <a:stretch>
            <a:fillRect/>
          </a:stretch>
        </p:blipFill>
        <p:spPr>
          <a:xfrm>
            <a:off x="1344295" y="765175"/>
            <a:ext cx="8698230" cy="5758180"/>
          </a:xfrm>
          <a:prstGeom prst="rect">
            <a:avLst/>
          </a:prstGeom>
        </p:spPr>
      </p:pic>
    </p:spTree>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2135561" y="2650330"/>
            <a:ext cx="2054225" cy="2002806"/>
            <a:chOff x="800100" y="2426638"/>
            <a:chExt cx="2054225" cy="2002806"/>
          </a:xfrm>
        </p:grpSpPr>
        <p:grpSp>
          <p:nvGrpSpPr>
            <p:cNvPr id="27" name="组合 18"/>
            <p:cNvGrpSpPr/>
            <p:nvPr/>
          </p:nvGrpSpPr>
          <p:grpSpPr bwMode="auto">
            <a:xfrm>
              <a:off x="1073997" y="2426638"/>
              <a:ext cx="1505450" cy="1479472"/>
              <a:chOff x="1709739" y="2636838"/>
              <a:chExt cx="1590160" cy="1584325"/>
            </a:xfrm>
            <a:solidFill>
              <a:srgbClr val="044875"/>
            </a:solidFill>
          </p:grpSpPr>
          <p:sp>
            <p:nvSpPr>
              <p:cNvPr id="35" name="Freeform 6"/>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37" name="Freeform 7"/>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38" name="Freeform 8"/>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39" name="Freeform 9"/>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40" name="Freeform 10"/>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41" name="Freeform 11"/>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42" name="Freeform 12"/>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43" name="Freeform 13"/>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44" name="Freeform 14"/>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grpSp>
        <p:sp>
          <p:nvSpPr>
            <p:cNvPr id="31" name="文本框 30"/>
            <p:cNvSpPr txBox="1"/>
            <p:nvPr/>
          </p:nvSpPr>
          <p:spPr bwMode="auto">
            <a:xfrm>
              <a:off x="800100" y="3906110"/>
              <a:ext cx="2054225" cy="523334"/>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Contents</a:t>
              </a:r>
              <a:endPar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grpSp>
      <p:grpSp>
        <p:nvGrpSpPr>
          <p:cNvPr id="19" name="组合 18"/>
          <p:cNvGrpSpPr/>
          <p:nvPr/>
        </p:nvGrpSpPr>
        <p:grpSpPr>
          <a:xfrm>
            <a:off x="4611497" y="2225628"/>
            <a:ext cx="5370513" cy="534987"/>
            <a:chOff x="3281952" y="1484784"/>
            <a:chExt cx="5370513" cy="534987"/>
          </a:xfrm>
        </p:grpSpPr>
        <p:grpSp>
          <p:nvGrpSpPr>
            <p:cNvPr id="14" name="组合 13"/>
            <p:cNvGrpSpPr/>
            <p:nvPr/>
          </p:nvGrpSpPr>
          <p:grpSpPr>
            <a:xfrm>
              <a:off x="3943940" y="1484784"/>
              <a:ext cx="4708525" cy="534987"/>
              <a:chOff x="3943940" y="1626760"/>
              <a:chExt cx="4708525" cy="534987"/>
            </a:xfrm>
          </p:grpSpPr>
          <p:sp>
            <p:nvSpPr>
              <p:cNvPr id="49" name="Freeform 74"/>
              <p:cNvSpPr>
                <a:spLocks noEditPoints="1"/>
              </p:cNvSpPr>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chemeClr val="bg1">
                  <a:lumMod val="50000"/>
                </a:schemeClr>
              </a:solidFill>
              <a:ln>
                <a:noFill/>
              </a:ln>
            </p:spPr>
            <p:txBody>
              <a:bodyPr/>
              <a:lstStyle/>
              <a:p>
                <a:pPr>
                  <a:defRPr/>
                </a:pPr>
                <a:endParaRPr lang="zh-CN" altLang="en-US" b="1">
                  <a:solidFill>
                    <a:schemeClr val="bg2">
                      <a:lumMod val="90000"/>
                    </a:schemeClr>
                  </a:solidFill>
                  <a:latin typeface="Times New Roman" panose="02020603050405020304" pitchFamily="18" charset="0"/>
                  <a:cs typeface="Times New Roman" panose="02020603050405020304" pitchFamily="18" charset="0"/>
                </a:endParaRPr>
              </a:p>
            </p:txBody>
          </p:sp>
          <p:sp>
            <p:nvSpPr>
              <p:cNvPr id="50" name="文本框 20"/>
              <p:cNvSpPr txBox="1">
                <a:spLocks noChangeArrowheads="1"/>
              </p:cNvSpPr>
              <p:nvPr/>
            </p:nvSpPr>
            <p:spPr bwMode="auto">
              <a:xfrm>
                <a:off x="4599577" y="1648846"/>
                <a:ext cx="3989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cs typeface="Times New Roman" panose="02020603050405020304" pitchFamily="18" charset="0"/>
                  </a:rPr>
                  <a:t>Problem Description</a:t>
                </a:r>
                <a:endParaRPr lang="en-US" altLang="zh-CN" sz="2400" b="1" dirty="0">
                  <a:solidFill>
                    <a:schemeClr val="bg2">
                      <a:lumMod val="90000"/>
                    </a:schemeClr>
                  </a:solidFill>
                  <a:latin typeface="Times New Roman" panose="02020603050405020304" pitchFamily="18" charset="0"/>
                  <a:ea typeface="微软雅黑" panose="020B0503020204020204" charset="-122"/>
                  <a:cs typeface="Times New Roman" panose="02020603050405020304" pitchFamily="18" charset="0"/>
                </a:endParaRPr>
              </a:p>
            </p:txBody>
          </p:sp>
          <p:sp>
            <p:nvSpPr>
              <p:cNvPr id="51" name="矩形 50"/>
              <p:cNvSpPr/>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lumMod val="90000"/>
                    </a:schemeClr>
                  </a:solidFill>
                  <a:latin typeface="Times New Roman" panose="02020603050405020304" pitchFamily="18" charset="0"/>
                  <a:cs typeface="Times New Roman" panose="02020603050405020304" pitchFamily="18" charset="0"/>
                </a:endParaRPr>
              </a:p>
            </p:txBody>
          </p:sp>
          <p:cxnSp>
            <p:nvCxnSpPr>
              <p:cNvPr id="52" name="直接连接符 51"/>
              <p:cNvCxnSpPr/>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10" name="组合 9"/>
            <p:cNvGrpSpPr/>
            <p:nvPr/>
          </p:nvGrpSpPr>
          <p:grpSpPr>
            <a:xfrm>
              <a:off x="3281952" y="1484784"/>
              <a:ext cx="689642" cy="534987"/>
              <a:chOff x="3281952" y="1626760"/>
              <a:chExt cx="689642" cy="534987"/>
            </a:xfrm>
          </p:grpSpPr>
          <p:sp>
            <p:nvSpPr>
              <p:cNvPr id="53" name="矩形 52"/>
              <p:cNvSpPr/>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lumMod val="90000"/>
                    </a:schemeClr>
                  </a:solidFill>
                  <a:latin typeface="Times New Roman" panose="02020603050405020304" pitchFamily="18" charset="0"/>
                  <a:cs typeface="Times New Roman" panose="02020603050405020304" pitchFamily="18" charset="0"/>
                </a:endParaRPr>
              </a:p>
            </p:txBody>
          </p:sp>
          <p:sp>
            <p:nvSpPr>
              <p:cNvPr id="54" name="文本框 18"/>
              <p:cNvSpPr txBox="1">
                <a:spLocks noChangeArrowheads="1"/>
              </p:cNvSpPr>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Times New Roman" panose="02020603050405020304" pitchFamily="18" charset="0"/>
                    <a:cs typeface="Times New Roman" panose="02020603050405020304" pitchFamily="18" charset="0"/>
                  </a:rPr>
                  <a:t>01</a:t>
                </a:r>
                <a:endParaRPr lang="en-US" altLang="zh-CN" sz="2700" dirty="0">
                  <a:solidFill>
                    <a:schemeClr val="bg2">
                      <a:lumMod val="90000"/>
                    </a:schemeClr>
                  </a:solidFill>
                  <a:latin typeface="Times New Roman" panose="02020603050405020304" pitchFamily="18" charset="0"/>
                  <a:cs typeface="Times New Roman" panose="02020603050405020304" pitchFamily="18" charset="0"/>
                </a:endParaRPr>
              </a:p>
            </p:txBody>
          </p:sp>
        </p:grpSp>
      </p:grpSp>
      <p:grpSp>
        <p:nvGrpSpPr>
          <p:cNvPr id="22" name="组合 21"/>
          <p:cNvGrpSpPr/>
          <p:nvPr/>
        </p:nvGrpSpPr>
        <p:grpSpPr>
          <a:xfrm>
            <a:off x="4591349" y="3866346"/>
            <a:ext cx="5372100" cy="534987"/>
            <a:chOff x="3261805" y="3188752"/>
            <a:chExt cx="5372100" cy="534987"/>
          </a:xfrm>
        </p:grpSpPr>
        <p:grpSp>
          <p:nvGrpSpPr>
            <p:cNvPr id="12" name="组合 11"/>
            <p:cNvGrpSpPr/>
            <p:nvPr/>
          </p:nvGrpSpPr>
          <p:grpSpPr>
            <a:xfrm>
              <a:off x="3261805" y="3188752"/>
              <a:ext cx="689593" cy="534987"/>
              <a:chOff x="3261805" y="3188752"/>
              <a:chExt cx="689593" cy="534987"/>
            </a:xfrm>
          </p:grpSpPr>
          <p:sp>
            <p:nvSpPr>
              <p:cNvPr id="61" name="矩形 60"/>
              <p:cNvSpPr/>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lumMod val="90000"/>
                    </a:schemeClr>
                  </a:solidFill>
                  <a:latin typeface="Times New Roman" panose="02020603050405020304" pitchFamily="18" charset="0"/>
                  <a:cs typeface="Times New Roman" panose="02020603050405020304" pitchFamily="18" charset="0"/>
                </a:endParaRPr>
              </a:p>
            </p:txBody>
          </p:sp>
          <p:sp>
            <p:nvSpPr>
              <p:cNvPr id="62" name="文本框 86"/>
              <p:cNvSpPr txBox="1">
                <a:spLocks noChangeArrowheads="1"/>
              </p:cNvSpPr>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044875"/>
                    </a:solidFill>
                    <a:latin typeface="Times New Roman" panose="02020603050405020304" pitchFamily="18" charset="0"/>
                    <a:cs typeface="Times New Roman" panose="02020603050405020304" pitchFamily="18" charset="0"/>
                  </a:rPr>
                  <a:t>03</a:t>
                </a:r>
                <a:endParaRPr lang="en-US" altLang="zh-CN" sz="2700" dirty="0">
                  <a:solidFill>
                    <a:srgbClr val="044875"/>
                  </a:solidFill>
                  <a:latin typeface="Times New Roman" panose="02020603050405020304" pitchFamily="18" charset="0"/>
                  <a:cs typeface="Times New Roman" panose="02020603050405020304" pitchFamily="18" charset="0"/>
                </a:endParaRPr>
              </a:p>
            </p:txBody>
          </p:sp>
        </p:grpSp>
        <p:grpSp>
          <p:nvGrpSpPr>
            <p:cNvPr id="16" name="组合 15"/>
            <p:cNvGrpSpPr/>
            <p:nvPr/>
          </p:nvGrpSpPr>
          <p:grpSpPr>
            <a:xfrm>
              <a:off x="3923792" y="3188752"/>
              <a:ext cx="4710113" cy="534987"/>
              <a:chOff x="3923792" y="3188752"/>
              <a:chExt cx="4710113" cy="534987"/>
            </a:xfrm>
          </p:grpSpPr>
          <p:sp>
            <p:nvSpPr>
              <p:cNvPr id="57" name="矩形 56"/>
              <p:cNvSpPr/>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lumMod val="90000"/>
                    </a:schemeClr>
                  </a:solidFill>
                  <a:latin typeface="Times New Roman" panose="02020603050405020304" pitchFamily="18" charset="0"/>
                  <a:cs typeface="Times New Roman" panose="02020603050405020304" pitchFamily="18" charset="0"/>
                </a:endParaRPr>
              </a:p>
            </p:txBody>
          </p:sp>
          <p:cxnSp>
            <p:nvCxnSpPr>
              <p:cNvPr id="58" name="直接连接符 57"/>
              <p:cNvCxnSpPr/>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grpSp>
        <p:nvGrpSpPr>
          <p:cNvPr id="23" name="组合 22"/>
          <p:cNvGrpSpPr/>
          <p:nvPr/>
        </p:nvGrpSpPr>
        <p:grpSpPr>
          <a:xfrm>
            <a:off x="4591349" y="4686705"/>
            <a:ext cx="5372100" cy="534987"/>
            <a:chOff x="3261805" y="4046141"/>
            <a:chExt cx="5372100" cy="534987"/>
          </a:xfrm>
        </p:grpSpPr>
        <p:grpSp>
          <p:nvGrpSpPr>
            <p:cNvPr id="13" name="组合 12"/>
            <p:cNvGrpSpPr/>
            <p:nvPr/>
          </p:nvGrpSpPr>
          <p:grpSpPr>
            <a:xfrm>
              <a:off x="3261805" y="4046141"/>
              <a:ext cx="689447" cy="534987"/>
              <a:chOff x="3261805" y="3969748"/>
              <a:chExt cx="689447" cy="534987"/>
            </a:xfrm>
          </p:grpSpPr>
          <p:sp>
            <p:nvSpPr>
              <p:cNvPr id="89" name="矩形 88"/>
              <p:cNvSpPr/>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Times New Roman" panose="02020603050405020304" pitchFamily="18" charset="0"/>
                  <a:cs typeface="Times New Roman" panose="02020603050405020304" pitchFamily="18" charset="0"/>
                </a:endParaRPr>
              </a:p>
            </p:txBody>
          </p:sp>
          <p:sp>
            <p:nvSpPr>
              <p:cNvPr id="90" name="文本框 131"/>
              <p:cNvSpPr txBox="1">
                <a:spLocks noChangeArrowheads="1"/>
              </p:cNvSpPr>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D0CECE"/>
                    </a:solidFill>
                    <a:latin typeface="Times New Roman" panose="02020603050405020304" pitchFamily="18" charset="0"/>
                    <a:cs typeface="Times New Roman" panose="02020603050405020304" pitchFamily="18" charset="0"/>
                  </a:rPr>
                  <a:t>04</a:t>
                </a:r>
                <a:endParaRPr lang="en-US" altLang="zh-CN" sz="2700" dirty="0">
                  <a:solidFill>
                    <a:srgbClr val="D0CECE"/>
                  </a:solidFill>
                  <a:latin typeface="Times New Roman" panose="02020603050405020304" pitchFamily="18" charset="0"/>
                  <a:cs typeface="Times New Roman" panose="02020603050405020304" pitchFamily="18" charset="0"/>
                </a:endParaRPr>
              </a:p>
            </p:txBody>
          </p:sp>
        </p:grpSp>
        <p:grpSp>
          <p:nvGrpSpPr>
            <p:cNvPr id="17" name="组合 16"/>
            <p:cNvGrpSpPr/>
            <p:nvPr/>
          </p:nvGrpSpPr>
          <p:grpSpPr>
            <a:xfrm>
              <a:off x="3923792" y="4046141"/>
              <a:ext cx="4710113" cy="534987"/>
              <a:chOff x="3923792" y="3969748"/>
              <a:chExt cx="4710113" cy="534987"/>
            </a:xfrm>
          </p:grpSpPr>
          <p:sp>
            <p:nvSpPr>
              <p:cNvPr id="64" name="文本框 126"/>
              <p:cNvSpPr txBox="1">
                <a:spLocks noChangeArrowheads="1"/>
              </p:cNvSpPr>
              <p:nvPr/>
            </p:nvSpPr>
            <p:spPr bwMode="auto">
              <a:xfrm>
                <a:off x="4571492" y="4002700"/>
                <a:ext cx="40417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cs typeface="Times New Roman" panose="02020603050405020304" pitchFamily="18" charset="0"/>
                  </a:rPr>
                  <a:t>Conclusion</a:t>
                </a:r>
                <a:endParaRPr lang="en-US" altLang="zh-CN" sz="2400" b="1" dirty="0">
                  <a:solidFill>
                    <a:schemeClr val="bg2">
                      <a:lumMod val="90000"/>
                    </a:schemeClr>
                  </a:solidFill>
                  <a:latin typeface="Times New Roman" panose="02020603050405020304" pitchFamily="18" charset="0"/>
                  <a:ea typeface="微软雅黑" panose="020B0503020204020204" charset="-122"/>
                  <a:cs typeface="Times New Roman" panose="02020603050405020304" pitchFamily="18" charset="0"/>
                </a:endParaRPr>
              </a:p>
            </p:txBody>
          </p:sp>
          <p:sp>
            <p:nvSpPr>
              <p:cNvPr id="65" name="矩形 64"/>
              <p:cNvSpPr/>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latin typeface="Times New Roman" panose="02020603050405020304" pitchFamily="18" charset="0"/>
                  <a:cs typeface="Times New Roman" panose="02020603050405020304" pitchFamily="18" charset="0"/>
                </a:endParaRPr>
              </a:p>
            </p:txBody>
          </p:sp>
          <p:cxnSp>
            <p:nvCxnSpPr>
              <p:cNvPr id="86" name="直接连接符 85"/>
              <p:cNvCxnSpPr/>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grpSp>
        <p:nvGrpSpPr>
          <p:cNvPr id="20" name="组合 19"/>
          <p:cNvGrpSpPr/>
          <p:nvPr/>
        </p:nvGrpSpPr>
        <p:grpSpPr>
          <a:xfrm>
            <a:off x="4605401" y="3045987"/>
            <a:ext cx="5370513" cy="534987"/>
            <a:chOff x="3275856" y="2348880"/>
            <a:chExt cx="5370513" cy="534987"/>
          </a:xfrm>
        </p:grpSpPr>
        <p:grpSp>
          <p:nvGrpSpPr>
            <p:cNvPr id="11" name="组合 10"/>
            <p:cNvGrpSpPr/>
            <p:nvPr/>
          </p:nvGrpSpPr>
          <p:grpSpPr>
            <a:xfrm>
              <a:off x="3275856" y="2348880"/>
              <a:ext cx="689474" cy="534987"/>
              <a:chOff x="3275856" y="2407756"/>
              <a:chExt cx="689474" cy="534987"/>
            </a:xfrm>
          </p:grpSpPr>
          <p:sp>
            <p:nvSpPr>
              <p:cNvPr id="97" name="矩形 96"/>
              <p:cNvSpPr/>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lumMod val="90000"/>
                    </a:schemeClr>
                  </a:solidFill>
                  <a:latin typeface="Times New Roman" panose="02020603050405020304" pitchFamily="18" charset="0"/>
                  <a:cs typeface="Times New Roman" panose="02020603050405020304" pitchFamily="18" charset="0"/>
                </a:endParaRPr>
              </a:p>
            </p:txBody>
          </p:sp>
          <p:sp>
            <p:nvSpPr>
              <p:cNvPr id="98" name="文本框 78"/>
              <p:cNvSpPr txBox="1">
                <a:spLocks noChangeArrowheads="1"/>
              </p:cNvSpPr>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Times New Roman" panose="02020603050405020304" pitchFamily="18" charset="0"/>
                    <a:cs typeface="Times New Roman" panose="02020603050405020304" pitchFamily="18" charset="0"/>
                  </a:rPr>
                  <a:t>02</a:t>
                </a:r>
                <a:endParaRPr lang="en-US" altLang="zh-CN" sz="2700" dirty="0">
                  <a:solidFill>
                    <a:schemeClr val="bg2">
                      <a:lumMod val="90000"/>
                    </a:schemeClr>
                  </a:solidFill>
                  <a:latin typeface="Times New Roman" panose="02020603050405020304" pitchFamily="18" charset="0"/>
                  <a:cs typeface="Times New Roman" panose="02020603050405020304" pitchFamily="18" charset="0"/>
                </a:endParaRPr>
              </a:p>
            </p:txBody>
          </p:sp>
        </p:grpSp>
        <p:grpSp>
          <p:nvGrpSpPr>
            <p:cNvPr id="15" name="组合 14"/>
            <p:cNvGrpSpPr/>
            <p:nvPr/>
          </p:nvGrpSpPr>
          <p:grpSpPr>
            <a:xfrm>
              <a:off x="3937844" y="2348880"/>
              <a:ext cx="4708525" cy="534987"/>
              <a:chOff x="3937844" y="2407756"/>
              <a:chExt cx="4708525" cy="534987"/>
            </a:xfrm>
          </p:grpSpPr>
          <p:sp>
            <p:nvSpPr>
              <p:cNvPr id="92" name="文本框 73"/>
              <p:cNvSpPr txBox="1">
                <a:spLocks noChangeArrowheads="1"/>
              </p:cNvSpPr>
              <p:nvPr/>
            </p:nvSpPr>
            <p:spPr bwMode="auto">
              <a:xfrm>
                <a:off x="5326034" y="2449079"/>
                <a:ext cx="249971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cs typeface="Times New Roman" panose="02020603050405020304" pitchFamily="18" charset="0"/>
                  </a:rPr>
                  <a:t>Method Design</a:t>
                </a:r>
                <a:endParaRPr lang="en-US" altLang="zh-CN" sz="2400" b="1" dirty="0">
                  <a:solidFill>
                    <a:schemeClr val="bg2">
                      <a:lumMod val="90000"/>
                    </a:schemeClr>
                  </a:solidFill>
                  <a:latin typeface="Times New Roman" panose="02020603050405020304" pitchFamily="18" charset="0"/>
                  <a:ea typeface="微软雅黑" panose="020B0503020204020204" charset="-122"/>
                  <a:cs typeface="Times New Roman" panose="02020603050405020304" pitchFamily="18" charset="0"/>
                </a:endParaRPr>
              </a:p>
            </p:txBody>
          </p:sp>
          <p:sp>
            <p:nvSpPr>
              <p:cNvPr id="93" name="矩形 92"/>
              <p:cNvSpPr/>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lumMod val="90000"/>
                    </a:schemeClr>
                  </a:solidFill>
                  <a:latin typeface="Times New Roman" panose="02020603050405020304" pitchFamily="18" charset="0"/>
                  <a:cs typeface="Times New Roman" panose="02020603050405020304" pitchFamily="18" charset="0"/>
                </a:endParaRPr>
              </a:p>
            </p:txBody>
          </p:sp>
          <p:cxnSp>
            <p:nvCxnSpPr>
              <p:cNvPr id="94" name="直接连接符 93"/>
              <p:cNvCxnSpPr/>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6" name="Freeform 30"/>
              <p:cNvSpPr>
                <a:spLocks noEditPoints="1"/>
              </p:cNvSpPr>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chemeClr val="bg1">
                  <a:lumMod val="50000"/>
                </a:schemeClr>
              </a:solidFill>
              <a:ln>
                <a:noFill/>
              </a:ln>
            </p:spPr>
            <p:txBody>
              <a:bodyPr/>
              <a:lstStyle/>
              <a:p>
                <a:pPr>
                  <a:defRPr/>
                </a:pPr>
                <a:endParaRPr lang="zh-CN" altLang="en-US" b="1">
                  <a:solidFill>
                    <a:schemeClr val="bg2">
                      <a:lumMod val="90000"/>
                    </a:schemeClr>
                  </a:solidFill>
                  <a:latin typeface="Times New Roman" panose="02020603050405020304" pitchFamily="18" charset="0"/>
                  <a:cs typeface="Times New Roman" panose="02020603050405020304" pitchFamily="18" charset="0"/>
                </a:endParaRPr>
              </a:p>
            </p:txBody>
          </p:sp>
        </p:grpSp>
      </p:grpSp>
      <p:sp>
        <p:nvSpPr>
          <p:cNvPr id="2" name="文本框 126"/>
          <p:cNvSpPr txBox="1">
            <a:spLocks noChangeArrowheads="1"/>
          </p:cNvSpPr>
          <p:nvPr/>
        </p:nvSpPr>
        <p:spPr bwMode="auto">
          <a:xfrm>
            <a:off x="5901037" y="3903006"/>
            <a:ext cx="40417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cs typeface="Times New Roman" panose="02020603050405020304" pitchFamily="18" charset="0"/>
              </a:rPr>
              <a:t>Experiment Results</a:t>
            </a:r>
            <a:endParaRPr lang="en-US" altLang="zh-CN" sz="2400" b="1" dirty="0">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sp>
        <p:nvSpPr>
          <p:cNvPr id="3" name="Freeform 306"/>
          <p:cNvSpPr>
            <a:spLocks noEditPoints="1"/>
          </p:cNvSpPr>
          <p:nvPr>
            <p:custDataLst>
              <p:tags r:id="rId1"/>
            </p:custDataLst>
          </p:nvPr>
        </p:nvSpPr>
        <p:spPr bwMode="auto">
          <a:xfrm>
            <a:off x="5378259" y="4739989"/>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chemeClr val="bg1">
              <a:lumMod val="50000"/>
            </a:schemeClr>
          </a:solidFill>
          <a:ln>
            <a:noFill/>
          </a:ln>
        </p:spPr>
        <p:txBody>
          <a:bodyPr/>
          <a:lstStyle/>
          <a:p>
            <a:pPr>
              <a:defRPr/>
            </a:pPr>
            <a:endParaRPr lang="zh-CN" altLang="en-US" b="1">
              <a:solidFill>
                <a:schemeClr val="bg2">
                  <a:lumMod val="90000"/>
                </a:schemeClr>
              </a:solidFill>
              <a:latin typeface="Times New Roman" panose="02020603050405020304" pitchFamily="18" charset="0"/>
              <a:cs typeface="Times New Roman" panose="02020603050405020304" pitchFamily="18" charset="0"/>
            </a:endParaRPr>
          </a:p>
        </p:txBody>
      </p:sp>
      <p:sp>
        <p:nvSpPr>
          <p:cNvPr id="4" name="Freeform 71"/>
          <p:cNvSpPr>
            <a:spLocks noEditPoints="1"/>
          </p:cNvSpPr>
          <p:nvPr>
            <p:custDataLst>
              <p:tags r:id="rId2"/>
            </p:custDataLst>
          </p:nvPr>
        </p:nvSpPr>
        <p:spPr bwMode="auto">
          <a:xfrm>
            <a:off x="5374788" y="3936800"/>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rgbClr val="044875"/>
          </a:solidFill>
          <a:ln>
            <a:noFill/>
          </a:ln>
        </p:spPr>
        <p:txBody>
          <a:bodyPr/>
          <a:lstStyle/>
          <a:p>
            <a:pPr>
              <a:defRPr/>
            </a:pPr>
            <a:endParaRPr lang="zh-CN" altLang="en-US" b="1">
              <a:solidFill>
                <a:prstClr val="black"/>
              </a:solidFill>
              <a:latin typeface="Times New Roman" panose="02020603050405020304" pitchFamily="18" charset="0"/>
              <a:cs typeface="Times New Roman" panose="02020603050405020304" pitchFamily="18" charset="0"/>
            </a:endParaRPr>
          </a:p>
        </p:txBody>
      </p:sp>
      <p:grpSp>
        <p:nvGrpSpPr>
          <p:cNvPr id="6" name="组合 5"/>
          <p:cNvGrpSpPr/>
          <p:nvPr/>
        </p:nvGrpSpPr>
        <p:grpSpPr>
          <a:xfrm>
            <a:off x="-1" y="6553200"/>
            <a:ext cx="12192001" cy="304800"/>
            <a:chOff x="0" y="6569404"/>
            <a:chExt cx="9144000" cy="288000"/>
          </a:xfrm>
        </p:grpSpPr>
        <p:sp>
          <p:nvSpPr>
            <p:cNvPr id="7" name="矩形 6"/>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8" name="矩形 7"/>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cs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9"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latin typeface="Times New Roman" panose="02020603050405020304" pitchFamily="18" charset="0"/>
                <a:cs typeface="Times New Roman" panose="02020603050405020304" pitchFamily="18" charset="0"/>
              </a:rPr>
            </a:fld>
            <a:endParaRPr lang="zh-HK" altLang="en-US" sz="1600" dirty="0" smtClean="0">
              <a:solidFill>
                <a:schemeClr val="bg1"/>
              </a:solidFill>
              <a:latin typeface="Times New Roman" panose="02020603050405020304" pitchFamily="18" charset="0"/>
              <a:cs typeface="Times New Roman" panose="02020603050405020304" pitchFamily="18" charset="0"/>
            </a:endParaRPr>
          </a:p>
        </p:txBody>
      </p:sp>
      <p:pic>
        <p:nvPicPr>
          <p:cNvPr id="21" name="图片 20"/>
          <p:cNvPicPr>
            <a:picLocks noChangeAspect="1"/>
          </p:cNvPicPr>
          <p:nvPr/>
        </p:nvPicPr>
        <p:blipFill>
          <a:blip r:embed="rId3" cstate="print">
            <a:clrChange>
              <a:clrFrom>
                <a:srgbClr val="FFFFFF"/>
              </a:clrFrom>
              <a:clrTo>
                <a:srgbClr val="FFFFFF">
                  <a:alpha val="0"/>
                </a:srgbClr>
              </a:clrTo>
            </a:clrChange>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spTree>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custDataLst>
              <p:tags r:id="rId1"/>
            </p:custDataLst>
          </p:nvPr>
        </p:nvSpPr>
        <p:spPr>
          <a:xfrm>
            <a:off x="0" y="1"/>
            <a:ext cx="1219200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custDataLst>
              <p:tags r:id="rId2"/>
            </p:custDataLst>
          </p:nvPr>
        </p:nvSpPr>
        <p:spPr>
          <a:xfrm>
            <a:off x="0" y="66874"/>
            <a:ext cx="4914152"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Experiment Results</a:t>
            </a:r>
            <a:endPar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endParaRPr>
          </a:p>
        </p:txBody>
      </p:sp>
      <p:grpSp>
        <p:nvGrpSpPr>
          <p:cNvPr id="29" name="组合 28"/>
          <p:cNvGrpSpPr/>
          <p:nvPr/>
        </p:nvGrpSpPr>
        <p:grpSpPr>
          <a:xfrm>
            <a:off x="-1" y="6553200"/>
            <a:ext cx="12192001" cy="304800"/>
            <a:chOff x="0" y="6569404"/>
            <a:chExt cx="9144000" cy="288000"/>
          </a:xfrm>
        </p:grpSpPr>
        <p:sp>
          <p:nvSpPr>
            <p:cNvPr id="31" name="矩形 30"/>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32" name="矩形 31"/>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33"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pic>
        <p:nvPicPr>
          <p:cNvPr id="3" name="图片 2"/>
          <p:cNvPicPr>
            <a:picLocks noChangeAspect="1"/>
          </p:cNvPicPr>
          <p:nvPr/>
        </p:nvPicPr>
        <p:blipFill>
          <a:blip r:embed="rId3"/>
          <a:stretch>
            <a:fillRect/>
          </a:stretch>
        </p:blipFill>
        <p:spPr>
          <a:xfrm>
            <a:off x="480060" y="1412875"/>
            <a:ext cx="5454650" cy="4186555"/>
          </a:xfrm>
          <a:prstGeom prst="rect">
            <a:avLst/>
          </a:prstGeom>
        </p:spPr>
      </p:pic>
      <p:pic>
        <p:nvPicPr>
          <p:cNvPr id="4" name="图片 3"/>
          <p:cNvPicPr>
            <a:picLocks noChangeAspect="1"/>
          </p:cNvPicPr>
          <p:nvPr/>
        </p:nvPicPr>
        <p:blipFill>
          <a:blip r:embed="rId4"/>
          <a:stretch>
            <a:fillRect/>
          </a:stretch>
        </p:blipFill>
        <p:spPr>
          <a:xfrm>
            <a:off x="6456045" y="1557020"/>
            <a:ext cx="5163820" cy="4041775"/>
          </a:xfrm>
          <a:prstGeom prst="rect">
            <a:avLst/>
          </a:prstGeom>
        </p:spPr>
      </p:pic>
    </p:spTree>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custDataLst>
              <p:tags r:id="rId1"/>
            </p:custDataLst>
          </p:nvPr>
        </p:nvSpPr>
        <p:spPr>
          <a:xfrm>
            <a:off x="0" y="1"/>
            <a:ext cx="1219200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custDataLst>
              <p:tags r:id="rId2"/>
            </p:custDataLst>
          </p:nvPr>
        </p:nvSpPr>
        <p:spPr>
          <a:xfrm>
            <a:off x="0" y="66874"/>
            <a:ext cx="4914152"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Experiment Results</a:t>
            </a:r>
            <a:endPar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endParaRPr>
          </a:p>
        </p:txBody>
      </p:sp>
      <p:grpSp>
        <p:nvGrpSpPr>
          <p:cNvPr id="29" name="组合 28"/>
          <p:cNvGrpSpPr/>
          <p:nvPr/>
        </p:nvGrpSpPr>
        <p:grpSpPr>
          <a:xfrm>
            <a:off x="-1" y="6553200"/>
            <a:ext cx="12192001" cy="304800"/>
            <a:chOff x="0" y="6569404"/>
            <a:chExt cx="9144000" cy="288000"/>
          </a:xfrm>
        </p:grpSpPr>
        <p:sp>
          <p:nvSpPr>
            <p:cNvPr id="31" name="矩形 30"/>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32" name="矩形 31"/>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33"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pic>
        <p:nvPicPr>
          <p:cNvPr id="3" name="图片 2"/>
          <p:cNvPicPr>
            <a:picLocks noChangeAspect="1"/>
          </p:cNvPicPr>
          <p:nvPr/>
        </p:nvPicPr>
        <p:blipFill>
          <a:blip r:embed="rId3"/>
          <a:stretch>
            <a:fillRect/>
          </a:stretch>
        </p:blipFill>
        <p:spPr>
          <a:xfrm>
            <a:off x="48260" y="1485265"/>
            <a:ext cx="4213225" cy="3215640"/>
          </a:xfrm>
          <a:prstGeom prst="rect">
            <a:avLst/>
          </a:prstGeom>
        </p:spPr>
      </p:pic>
      <p:pic>
        <p:nvPicPr>
          <p:cNvPr id="4" name="图片 3"/>
          <p:cNvPicPr>
            <a:picLocks noChangeAspect="1"/>
          </p:cNvPicPr>
          <p:nvPr/>
        </p:nvPicPr>
        <p:blipFill>
          <a:blip r:embed="rId4"/>
          <a:stretch>
            <a:fillRect/>
          </a:stretch>
        </p:blipFill>
        <p:spPr>
          <a:xfrm>
            <a:off x="4261485" y="1628775"/>
            <a:ext cx="3916680" cy="3131820"/>
          </a:xfrm>
          <a:prstGeom prst="rect">
            <a:avLst/>
          </a:prstGeom>
        </p:spPr>
      </p:pic>
      <p:pic>
        <p:nvPicPr>
          <p:cNvPr id="5" name="图片 4"/>
          <p:cNvPicPr>
            <a:picLocks noChangeAspect="1"/>
          </p:cNvPicPr>
          <p:nvPr/>
        </p:nvPicPr>
        <p:blipFill>
          <a:blip r:embed="rId5"/>
          <a:stretch>
            <a:fillRect/>
          </a:stretch>
        </p:blipFill>
        <p:spPr>
          <a:xfrm>
            <a:off x="8111490" y="1629410"/>
            <a:ext cx="4053840" cy="3093720"/>
          </a:xfrm>
          <a:prstGeom prst="rect">
            <a:avLst/>
          </a:prstGeom>
        </p:spPr>
      </p:pic>
    </p:spTree>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2135561" y="2650330"/>
            <a:ext cx="2054225" cy="2002806"/>
            <a:chOff x="800100" y="2426638"/>
            <a:chExt cx="2054225" cy="2002806"/>
          </a:xfrm>
        </p:grpSpPr>
        <p:grpSp>
          <p:nvGrpSpPr>
            <p:cNvPr id="27" name="组合 18"/>
            <p:cNvGrpSpPr/>
            <p:nvPr/>
          </p:nvGrpSpPr>
          <p:grpSpPr bwMode="auto">
            <a:xfrm>
              <a:off x="1073997" y="2426638"/>
              <a:ext cx="1505450" cy="1479472"/>
              <a:chOff x="1709739" y="2636838"/>
              <a:chExt cx="1590160" cy="1584325"/>
            </a:xfrm>
            <a:solidFill>
              <a:srgbClr val="044875"/>
            </a:solidFill>
          </p:grpSpPr>
          <p:sp>
            <p:nvSpPr>
              <p:cNvPr id="35" name="Freeform 6"/>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37" name="Freeform 7"/>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38" name="Freeform 8"/>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39" name="Freeform 9"/>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40" name="Freeform 10"/>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41" name="Freeform 11"/>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42" name="Freeform 12"/>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43" name="Freeform 13"/>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44" name="Freeform 14"/>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grpSp>
        <p:sp>
          <p:nvSpPr>
            <p:cNvPr id="31" name="文本框 30"/>
            <p:cNvSpPr txBox="1"/>
            <p:nvPr/>
          </p:nvSpPr>
          <p:spPr bwMode="auto">
            <a:xfrm>
              <a:off x="800100" y="3906110"/>
              <a:ext cx="2054225" cy="523334"/>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Contents</a:t>
              </a:r>
              <a:endPar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grpSp>
      <p:grpSp>
        <p:nvGrpSpPr>
          <p:cNvPr id="19" name="组合 18"/>
          <p:cNvGrpSpPr/>
          <p:nvPr/>
        </p:nvGrpSpPr>
        <p:grpSpPr>
          <a:xfrm>
            <a:off x="4611497" y="2225628"/>
            <a:ext cx="5370513" cy="534987"/>
            <a:chOff x="3281952" y="1484784"/>
            <a:chExt cx="5370513" cy="534987"/>
          </a:xfrm>
        </p:grpSpPr>
        <p:grpSp>
          <p:nvGrpSpPr>
            <p:cNvPr id="14" name="组合 13"/>
            <p:cNvGrpSpPr/>
            <p:nvPr/>
          </p:nvGrpSpPr>
          <p:grpSpPr>
            <a:xfrm>
              <a:off x="3943940" y="1484784"/>
              <a:ext cx="4708525" cy="534987"/>
              <a:chOff x="3943940" y="1626760"/>
              <a:chExt cx="4708525" cy="534987"/>
            </a:xfrm>
          </p:grpSpPr>
          <p:sp>
            <p:nvSpPr>
              <p:cNvPr id="49" name="Freeform 74"/>
              <p:cNvSpPr>
                <a:spLocks noEditPoints="1"/>
              </p:cNvSpPr>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chemeClr val="bg1">
                  <a:lumMod val="50000"/>
                </a:schemeClr>
              </a:solidFill>
              <a:ln>
                <a:noFill/>
              </a:ln>
            </p:spPr>
            <p:txBody>
              <a:bodyPr/>
              <a:lstStyle/>
              <a:p>
                <a:pPr>
                  <a:defRPr/>
                </a:pPr>
                <a:endParaRPr lang="zh-CN" altLang="en-US" b="1">
                  <a:solidFill>
                    <a:schemeClr val="bg2">
                      <a:lumMod val="90000"/>
                    </a:schemeClr>
                  </a:solidFill>
                  <a:latin typeface="Times New Roman" panose="02020603050405020304" pitchFamily="18" charset="0"/>
                  <a:cs typeface="Times New Roman" panose="02020603050405020304" pitchFamily="18" charset="0"/>
                </a:endParaRPr>
              </a:p>
            </p:txBody>
          </p:sp>
          <p:sp>
            <p:nvSpPr>
              <p:cNvPr id="50" name="文本框 20"/>
              <p:cNvSpPr txBox="1">
                <a:spLocks noChangeArrowheads="1"/>
              </p:cNvSpPr>
              <p:nvPr/>
            </p:nvSpPr>
            <p:spPr bwMode="auto">
              <a:xfrm>
                <a:off x="4599577" y="1648846"/>
                <a:ext cx="3989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cs typeface="Times New Roman" panose="02020603050405020304" pitchFamily="18" charset="0"/>
                  </a:rPr>
                  <a:t>Problem Description</a:t>
                </a:r>
                <a:endParaRPr lang="en-US" altLang="zh-CN" sz="2400" b="1" dirty="0">
                  <a:solidFill>
                    <a:schemeClr val="bg2">
                      <a:lumMod val="90000"/>
                    </a:schemeClr>
                  </a:solidFill>
                  <a:latin typeface="Times New Roman" panose="02020603050405020304" pitchFamily="18" charset="0"/>
                  <a:ea typeface="微软雅黑" panose="020B0503020204020204" charset="-122"/>
                  <a:cs typeface="Times New Roman" panose="02020603050405020304" pitchFamily="18" charset="0"/>
                </a:endParaRPr>
              </a:p>
            </p:txBody>
          </p:sp>
          <p:sp>
            <p:nvSpPr>
              <p:cNvPr id="51" name="矩形 50"/>
              <p:cNvSpPr/>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lumMod val="90000"/>
                    </a:schemeClr>
                  </a:solidFill>
                  <a:latin typeface="Times New Roman" panose="02020603050405020304" pitchFamily="18" charset="0"/>
                  <a:cs typeface="Times New Roman" panose="02020603050405020304" pitchFamily="18" charset="0"/>
                </a:endParaRPr>
              </a:p>
            </p:txBody>
          </p:sp>
          <p:cxnSp>
            <p:nvCxnSpPr>
              <p:cNvPr id="52" name="直接连接符 51"/>
              <p:cNvCxnSpPr/>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10" name="组合 9"/>
            <p:cNvGrpSpPr/>
            <p:nvPr/>
          </p:nvGrpSpPr>
          <p:grpSpPr>
            <a:xfrm>
              <a:off x="3281952" y="1484784"/>
              <a:ext cx="689642" cy="534987"/>
              <a:chOff x="3281952" y="1626760"/>
              <a:chExt cx="689642" cy="534987"/>
            </a:xfrm>
          </p:grpSpPr>
          <p:sp>
            <p:nvSpPr>
              <p:cNvPr id="53" name="矩形 52"/>
              <p:cNvSpPr/>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lumMod val="90000"/>
                    </a:schemeClr>
                  </a:solidFill>
                  <a:latin typeface="Times New Roman" panose="02020603050405020304" pitchFamily="18" charset="0"/>
                  <a:cs typeface="Times New Roman" panose="02020603050405020304" pitchFamily="18" charset="0"/>
                </a:endParaRPr>
              </a:p>
            </p:txBody>
          </p:sp>
          <p:sp>
            <p:nvSpPr>
              <p:cNvPr id="54" name="文本框 18"/>
              <p:cNvSpPr txBox="1">
                <a:spLocks noChangeArrowheads="1"/>
              </p:cNvSpPr>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Times New Roman" panose="02020603050405020304" pitchFamily="18" charset="0"/>
                    <a:cs typeface="Times New Roman" panose="02020603050405020304" pitchFamily="18" charset="0"/>
                  </a:rPr>
                  <a:t>01</a:t>
                </a:r>
                <a:endParaRPr lang="en-US" altLang="zh-CN" sz="2700" dirty="0">
                  <a:solidFill>
                    <a:schemeClr val="bg2">
                      <a:lumMod val="90000"/>
                    </a:schemeClr>
                  </a:solidFill>
                  <a:latin typeface="Times New Roman" panose="02020603050405020304" pitchFamily="18" charset="0"/>
                  <a:cs typeface="Times New Roman" panose="02020603050405020304" pitchFamily="18" charset="0"/>
                </a:endParaRPr>
              </a:p>
            </p:txBody>
          </p:sp>
        </p:grpSp>
      </p:grpSp>
      <p:grpSp>
        <p:nvGrpSpPr>
          <p:cNvPr id="22" name="组合 21"/>
          <p:cNvGrpSpPr/>
          <p:nvPr/>
        </p:nvGrpSpPr>
        <p:grpSpPr>
          <a:xfrm>
            <a:off x="4591349" y="3866346"/>
            <a:ext cx="5372100" cy="534987"/>
            <a:chOff x="3261805" y="3188752"/>
            <a:chExt cx="5372100" cy="534987"/>
          </a:xfrm>
        </p:grpSpPr>
        <p:grpSp>
          <p:nvGrpSpPr>
            <p:cNvPr id="12" name="组合 11"/>
            <p:cNvGrpSpPr/>
            <p:nvPr/>
          </p:nvGrpSpPr>
          <p:grpSpPr>
            <a:xfrm>
              <a:off x="3261805" y="3188752"/>
              <a:ext cx="689593" cy="534987"/>
              <a:chOff x="3261805" y="3188752"/>
              <a:chExt cx="689593" cy="534987"/>
            </a:xfrm>
          </p:grpSpPr>
          <p:sp>
            <p:nvSpPr>
              <p:cNvPr id="61" name="矩形 60"/>
              <p:cNvSpPr/>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lumMod val="90000"/>
                    </a:schemeClr>
                  </a:solidFill>
                  <a:latin typeface="Times New Roman" panose="02020603050405020304" pitchFamily="18" charset="0"/>
                  <a:cs typeface="Times New Roman" panose="02020603050405020304" pitchFamily="18" charset="0"/>
                </a:endParaRPr>
              </a:p>
            </p:txBody>
          </p:sp>
          <p:sp>
            <p:nvSpPr>
              <p:cNvPr id="62" name="文本框 86"/>
              <p:cNvSpPr txBox="1">
                <a:spLocks noChangeArrowheads="1"/>
              </p:cNvSpPr>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D0CECE"/>
                    </a:solidFill>
                    <a:latin typeface="Times New Roman" panose="02020603050405020304" pitchFamily="18" charset="0"/>
                    <a:cs typeface="Times New Roman" panose="02020603050405020304" pitchFamily="18" charset="0"/>
                  </a:rPr>
                  <a:t>03</a:t>
                </a:r>
                <a:endParaRPr lang="en-US" altLang="zh-CN" sz="2700" dirty="0">
                  <a:solidFill>
                    <a:srgbClr val="D0CECE"/>
                  </a:solidFill>
                  <a:latin typeface="Times New Roman" panose="02020603050405020304" pitchFamily="18" charset="0"/>
                  <a:cs typeface="Times New Roman" panose="02020603050405020304" pitchFamily="18" charset="0"/>
                </a:endParaRPr>
              </a:p>
            </p:txBody>
          </p:sp>
        </p:grpSp>
        <p:grpSp>
          <p:nvGrpSpPr>
            <p:cNvPr id="16" name="组合 15"/>
            <p:cNvGrpSpPr/>
            <p:nvPr/>
          </p:nvGrpSpPr>
          <p:grpSpPr>
            <a:xfrm>
              <a:off x="3923792" y="3188752"/>
              <a:ext cx="4710113" cy="534987"/>
              <a:chOff x="3923792" y="3188752"/>
              <a:chExt cx="4710113" cy="534987"/>
            </a:xfrm>
          </p:grpSpPr>
          <p:sp>
            <p:nvSpPr>
              <p:cNvPr id="57" name="矩形 56"/>
              <p:cNvSpPr/>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lumMod val="90000"/>
                    </a:schemeClr>
                  </a:solidFill>
                  <a:latin typeface="Times New Roman" panose="02020603050405020304" pitchFamily="18" charset="0"/>
                  <a:cs typeface="Times New Roman" panose="02020603050405020304" pitchFamily="18" charset="0"/>
                </a:endParaRPr>
              </a:p>
            </p:txBody>
          </p:sp>
          <p:cxnSp>
            <p:nvCxnSpPr>
              <p:cNvPr id="58" name="直接连接符 57"/>
              <p:cNvCxnSpPr/>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grpSp>
        <p:nvGrpSpPr>
          <p:cNvPr id="23" name="组合 22"/>
          <p:cNvGrpSpPr/>
          <p:nvPr/>
        </p:nvGrpSpPr>
        <p:grpSpPr>
          <a:xfrm>
            <a:off x="4591349" y="4686705"/>
            <a:ext cx="5372100" cy="534987"/>
            <a:chOff x="3261805" y="4046141"/>
            <a:chExt cx="5372100" cy="534987"/>
          </a:xfrm>
        </p:grpSpPr>
        <p:grpSp>
          <p:nvGrpSpPr>
            <p:cNvPr id="13" name="组合 12"/>
            <p:cNvGrpSpPr/>
            <p:nvPr/>
          </p:nvGrpSpPr>
          <p:grpSpPr>
            <a:xfrm>
              <a:off x="3261805" y="4046141"/>
              <a:ext cx="689447" cy="534987"/>
              <a:chOff x="3261805" y="3969748"/>
              <a:chExt cx="689447" cy="534987"/>
            </a:xfrm>
          </p:grpSpPr>
          <p:sp>
            <p:nvSpPr>
              <p:cNvPr id="89" name="矩形 88"/>
              <p:cNvSpPr/>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Times New Roman" panose="02020603050405020304" pitchFamily="18" charset="0"/>
                  <a:cs typeface="Times New Roman" panose="02020603050405020304" pitchFamily="18" charset="0"/>
                </a:endParaRPr>
              </a:p>
            </p:txBody>
          </p:sp>
          <p:sp>
            <p:nvSpPr>
              <p:cNvPr id="90" name="文本框 131"/>
              <p:cNvSpPr txBox="1">
                <a:spLocks noChangeArrowheads="1"/>
              </p:cNvSpPr>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044875"/>
                    </a:solidFill>
                    <a:latin typeface="Times New Roman" panose="02020603050405020304" pitchFamily="18" charset="0"/>
                    <a:cs typeface="Times New Roman" panose="02020603050405020304" pitchFamily="18" charset="0"/>
                  </a:rPr>
                  <a:t>04</a:t>
                </a:r>
                <a:endParaRPr lang="en-US" altLang="zh-CN" sz="2700" dirty="0">
                  <a:solidFill>
                    <a:srgbClr val="044875"/>
                  </a:solidFill>
                  <a:latin typeface="Times New Roman" panose="02020603050405020304" pitchFamily="18" charset="0"/>
                  <a:cs typeface="Times New Roman" panose="02020603050405020304" pitchFamily="18" charset="0"/>
                </a:endParaRPr>
              </a:p>
            </p:txBody>
          </p:sp>
        </p:grpSp>
        <p:grpSp>
          <p:nvGrpSpPr>
            <p:cNvPr id="17" name="组合 16"/>
            <p:cNvGrpSpPr/>
            <p:nvPr/>
          </p:nvGrpSpPr>
          <p:grpSpPr>
            <a:xfrm>
              <a:off x="3923792" y="4046141"/>
              <a:ext cx="4710113" cy="534987"/>
              <a:chOff x="3923792" y="3969748"/>
              <a:chExt cx="4710113" cy="534987"/>
            </a:xfrm>
          </p:grpSpPr>
          <p:sp>
            <p:nvSpPr>
              <p:cNvPr id="64" name="文本框 126"/>
              <p:cNvSpPr txBox="1">
                <a:spLocks noChangeArrowheads="1"/>
              </p:cNvSpPr>
              <p:nvPr/>
            </p:nvSpPr>
            <p:spPr bwMode="auto">
              <a:xfrm>
                <a:off x="4571492" y="4002700"/>
                <a:ext cx="40417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cs typeface="Times New Roman" panose="02020603050405020304" pitchFamily="18" charset="0"/>
                  </a:rPr>
                  <a:t>Conclusion</a:t>
                </a:r>
                <a:endParaRPr lang="en-US" altLang="zh-CN" sz="2400" b="1" dirty="0">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sp>
            <p:nvSpPr>
              <p:cNvPr id="65" name="矩形 64"/>
              <p:cNvSpPr/>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latin typeface="Times New Roman" panose="02020603050405020304" pitchFamily="18" charset="0"/>
                  <a:cs typeface="Times New Roman" panose="02020603050405020304" pitchFamily="18" charset="0"/>
                </a:endParaRPr>
              </a:p>
            </p:txBody>
          </p:sp>
          <p:cxnSp>
            <p:nvCxnSpPr>
              <p:cNvPr id="86" name="直接连接符 85"/>
              <p:cNvCxnSpPr/>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grpSp>
        <p:nvGrpSpPr>
          <p:cNvPr id="20" name="组合 19"/>
          <p:cNvGrpSpPr/>
          <p:nvPr/>
        </p:nvGrpSpPr>
        <p:grpSpPr>
          <a:xfrm>
            <a:off x="4605401" y="3045987"/>
            <a:ext cx="5370513" cy="534987"/>
            <a:chOff x="3275856" y="2348880"/>
            <a:chExt cx="5370513" cy="534987"/>
          </a:xfrm>
        </p:grpSpPr>
        <p:grpSp>
          <p:nvGrpSpPr>
            <p:cNvPr id="11" name="组合 10"/>
            <p:cNvGrpSpPr/>
            <p:nvPr/>
          </p:nvGrpSpPr>
          <p:grpSpPr>
            <a:xfrm>
              <a:off x="3275856" y="2348880"/>
              <a:ext cx="689474" cy="534987"/>
              <a:chOff x="3275856" y="2407756"/>
              <a:chExt cx="689474" cy="534987"/>
            </a:xfrm>
          </p:grpSpPr>
          <p:sp>
            <p:nvSpPr>
              <p:cNvPr id="97" name="矩形 96"/>
              <p:cNvSpPr/>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lumMod val="90000"/>
                    </a:schemeClr>
                  </a:solidFill>
                  <a:latin typeface="Times New Roman" panose="02020603050405020304" pitchFamily="18" charset="0"/>
                  <a:cs typeface="Times New Roman" panose="02020603050405020304" pitchFamily="18" charset="0"/>
                </a:endParaRPr>
              </a:p>
            </p:txBody>
          </p:sp>
          <p:sp>
            <p:nvSpPr>
              <p:cNvPr id="98" name="文本框 78"/>
              <p:cNvSpPr txBox="1">
                <a:spLocks noChangeArrowheads="1"/>
              </p:cNvSpPr>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Times New Roman" panose="02020603050405020304" pitchFamily="18" charset="0"/>
                    <a:cs typeface="Times New Roman" panose="02020603050405020304" pitchFamily="18" charset="0"/>
                  </a:rPr>
                  <a:t>02</a:t>
                </a:r>
                <a:endParaRPr lang="en-US" altLang="zh-CN" sz="2700" dirty="0">
                  <a:solidFill>
                    <a:schemeClr val="bg2">
                      <a:lumMod val="90000"/>
                    </a:schemeClr>
                  </a:solidFill>
                  <a:latin typeface="Times New Roman" panose="02020603050405020304" pitchFamily="18" charset="0"/>
                  <a:cs typeface="Times New Roman" panose="02020603050405020304" pitchFamily="18" charset="0"/>
                </a:endParaRPr>
              </a:p>
            </p:txBody>
          </p:sp>
        </p:grpSp>
        <p:grpSp>
          <p:nvGrpSpPr>
            <p:cNvPr id="15" name="组合 14"/>
            <p:cNvGrpSpPr/>
            <p:nvPr/>
          </p:nvGrpSpPr>
          <p:grpSpPr>
            <a:xfrm>
              <a:off x="3937844" y="2348880"/>
              <a:ext cx="4708525" cy="534987"/>
              <a:chOff x="3937844" y="2407756"/>
              <a:chExt cx="4708525" cy="534987"/>
            </a:xfrm>
          </p:grpSpPr>
          <p:sp>
            <p:nvSpPr>
              <p:cNvPr id="92" name="文本框 73"/>
              <p:cNvSpPr txBox="1">
                <a:spLocks noChangeArrowheads="1"/>
              </p:cNvSpPr>
              <p:nvPr/>
            </p:nvSpPr>
            <p:spPr bwMode="auto">
              <a:xfrm>
                <a:off x="5326034" y="2449079"/>
                <a:ext cx="249971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cs typeface="Times New Roman" panose="02020603050405020304" pitchFamily="18" charset="0"/>
                  </a:rPr>
                  <a:t>Method Design</a:t>
                </a:r>
                <a:endParaRPr lang="en-US" altLang="zh-CN" sz="2400" b="1" dirty="0">
                  <a:solidFill>
                    <a:schemeClr val="bg2">
                      <a:lumMod val="90000"/>
                    </a:schemeClr>
                  </a:solidFill>
                  <a:latin typeface="Times New Roman" panose="02020603050405020304" pitchFamily="18" charset="0"/>
                  <a:ea typeface="微软雅黑" panose="020B0503020204020204" charset="-122"/>
                  <a:cs typeface="Times New Roman" panose="02020603050405020304" pitchFamily="18" charset="0"/>
                </a:endParaRPr>
              </a:p>
            </p:txBody>
          </p:sp>
          <p:sp>
            <p:nvSpPr>
              <p:cNvPr id="93" name="矩形 92"/>
              <p:cNvSpPr/>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lumMod val="90000"/>
                    </a:schemeClr>
                  </a:solidFill>
                  <a:latin typeface="Times New Roman" panose="02020603050405020304" pitchFamily="18" charset="0"/>
                  <a:cs typeface="Times New Roman" panose="02020603050405020304" pitchFamily="18" charset="0"/>
                </a:endParaRPr>
              </a:p>
            </p:txBody>
          </p:sp>
          <p:cxnSp>
            <p:nvCxnSpPr>
              <p:cNvPr id="94" name="直接连接符 93"/>
              <p:cNvCxnSpPr/>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6" name="Freeform 30"/>
              <p:cNvSpPr>
                <a:spLocks noEditPoints="1"/>
              </p:cNvSpPr>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chemeClr val="bg1">
                  <a:lumMod val="50000"/>
                </a:schemeClr>
              </a:solidFill>
              <a:ln>
                <a:noFill/>
              </a:ln>
            </p:spPr>
            <p:txBody>
              <a:bodyPr/>
              <a:lstStyle/>
              <a:p>
                <a:pPr>
                  <a:defRPr/>
                </a:pPr>
                <a:endParaRPr lang="zh-CN" altLang="en-US" b="1">
                  <a:solidFill>
                    <a:schemeClr val="bg2">
                      <a:lumMod val="90000"/>
                    </a:schemeClr>
                  </a:solidFill>
                  <a:latin typeface="Times New Roman" panose="02020603050405020304" pitchFamily="18" charset="0"/>
                  <a:cs typeface="Times New Roman" panose="02020603050405020304" pitchFamily="18" charset="0"/>
                </a:endParaRPr>
              </a:p>
            </p:txBody>
          </p:sp>
        </p:grpSp>
      </p:grpSp>
      <p:grpSp>
        <p:nvGrpSpPr>
          <p:cNvPr id="109" name="组合 108"/>
          <p:cNvGrpSpPr/>
          <p:nvPr/>
        </p:nvGrpSpPr>
        <p:grpSpPr>
          <a:xfrm>
            <a:off x="1524000" y="6569404"/>
            <a:ext cx="9144000" cy="288596"/>
            <a:chOff x="0" y="6569404"/>
            <a:chExt cx="9144000" cy="288596"/>
          </a:xfrm>
        </p:grpSpPr>
        <p:sp>
          <p:nvSpPr>
            <p:cNvPr id="110" name="矩形 109"/>
            <p:cNvSpPr/>
            <p:nvPr/>
          </p:nvSpPr>
          <p:spPr>
            <a:xfrm>
              <a:off x="8856000" y="6570000"/>
              <a:ext cx="288000" cy="288000"/>
            </a:xfrm>
            <a:prstGeom prst="rect">
              <a:avLst/>
            </a:prstGeom>
            <a:solidFill>
              <a:srgbClr val="0174AB"/>
            </a:solidFill>
          </p:spPr>
          <p:txBody>
            <a:bodyPr wrap="square" anchor="ctr">
              <a:spAutoFit/>
            </a:bodyPr>
            <a:lstStyle/>
            <a:p>
              <a:pPr algn="ctr"/>
              <a:r>
                <a:rPr lang="en-US" altLang="zh-CN" sz="1200"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rPr>
                <a:t>2</a:t>
              </a:r>
              <a:endParaRPr lang="en-US" altLang="zh-CN" sz="1200"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sp>
          <p:nvSpPr>
            <p:cNvPr id="111" name="矩形 110"/>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cs typeface="Times New Roman" panose="02020603050405020304" pitchFamily="18" charset="0"/>
                </a:rPr>
                <a:t> 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63" name="矩形 62"/>
          <p:cNvSpPr/>
          <p:nvPr/>
        </p:nvSpPr>
        <p:spPr>
          <a:xfrm>
            <a:off x="10380000" y="6575502"/>
            <a:ext cx="288000" cy="276999"/>
          </a:xfrm>
          <a:prstGeom prst="rect">
            <a:avLst/>
          </a:prstGeom>
          <a:solidFill>
            <a:srgbClr val="0174AB"/>
          </a:solidFill>
        </p:spPr>
        <p:txBody>
          <a:bodyPr wrap="square" anchor="ctr">
            <a:spAutoFit/>
          </a:bodyPr>
          <a:lstStyle/>
          <a:p>
            <a:pPr algn="ctr"/>
            <a:endParaRPr lang="zh-CN" altLang="en-US" sz="1200" dirty="0">
              <a:solidFill>
                <a:schemeClr val="bg1"/>
              </a:solidFill>
              <a:latin typeface="Times New Roman" panose="02020603050405020304" pitchFamily="18" charset="0"/>
              <a:cs typeface="Times New Roman" panose="02020603050405020304" pitchFamily="18" charset="0"/>
            </a:endParaRPr>
          </a:p>
        </p:txBody>
      </p:sp>
      <p:sp>
        <p:nvSpPr>
          <p:cNvPr id="66" name="矩形 65"/>
          <p:cNvSpPr/>
          <p:nvPr/>
        </p:nvSpPr>
        <p:spPr>
          <a:xfrm>
            <a:off x="10356361" y="6575500"/>
            <a:ext cx="335280" cy="275590"/>
          </a:xfrm>
          <a:prstGeom prst="rect">
            <a:avLst/>
          </a:prstGeom>
        </p:spPr>
        <p:txBody>
          <a:bodyPr wrap="none">
            <a:spAutoFit/>
          </a:bodyPr>
          <a:lstStyle/>
          <a:p>
            <a:pPr algn="ctr"/>
            <a:r>
              <a:rPr lang="en-US" altLang="zh-CN"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rPr>
              <a:t>18</a:t>
            </a:r>
            <a:endParaRPr lang="en-US" altLang="zh-CN"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sp>
        <p:nvSpPr>
          <p:cNvPr id="2" name="文本框 126"/>
          <p:cNvSpPr txBox="1">
            <a:spLocks noChangeArrowheads="1"/>
          </p:cNvSpPr>
          <p:nvPr/>
        </p:nvSpPr>
        <p:spPr bwMode="auto">
          <a:xfrm>
            <a:off x="5901037" y="3903006"/>
            <a:ext cx="40417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D0CECE"/>
                </a:solidFill>
                <a:latin typeface="Times New Roman" panose="02020603050405020304" pitchFamily="18" charset="0"/>
                <a:ea typeface="微软雅黑" panose="020B0503020204020204" charset="-122"/>
                <a:cs typeface="Times New Roman" panose="02020603050405020304" pitchFamily="18" charset="0"/>
              </a:rPr>
              <a:t>Experiment Results</a:t>
            </a:r>
            <a:endParaRPr lang="en-US" altLang="zh-CN" sz="2400" b="1" dirty="0">
              <a:solidFill>
                <a:srgbClr val="D0CECE"/>
              </a:solidFill>
              <a:latin typeface="Times New Roman" panose="02020603050405020304" pitchFamily="18" charset="0"/>
              <a:ea typeface="微软雅黑" panose="020B0503020204020204" charset="-122"/>
              <a:cs typeface="Times New Roman" panose="02020603050405020304" pitchFamily="18" charset="0"/>
            </a:endParaRPr>
          </a:p>
        </p:txBody>
      </p:sp>
      <p:sp>
        <p:nvSpPr>
          <p:cNvPr id="5" name="Freeform 306"/>
          <p:cNvSpPr>
            <a:spLocks noEditPoints="1"/>
          </p:cNvSpPr>
          <p:nvPr>
            <p:custDataLst>
              <p:tags r:id="rId1"/>
            </p:custDataLst>
          </p:nvPr>
        </p:nvSpPr>
        <p:spPr bwMode="auto">
          <a:xfrm>
            <a:off x="5361558" y="4739989"/>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rgbClr val="044875"/>
          </a:solidFill>
          <a:ln>
            <a:noFill/>
          </a:ln>
        </p:spPr>
        <p:txBody>
          <a:bodyPr/>
          <a:lstStyle/>
          <a:p>
            <a:pPr>
              <a:defRPr/>
            </a:pPr>
            <a:endParaRPr lang="zh-CN" altLang="en-US" b="1">
              <a:solidFill>
                <a:prstClr val="black"/>
              </a:solidFill>
              <a:latin typeface="Times New Roman" panose="02020603050405020304" pitchFamily="18" charset="0"/>
              <a:cs typeface="Times New Roman" panose="02020603050405020304" pitchFamily="18" charset="0"/>
            </a:endParaRPr>
          </a:p>
        </p:txBody>
      </p:sp>
      <p:sp>
        <p:nvSpPr>
          <p:cNvPr id="6" name="Freeform 71"/>
          <p:cNvSpPr>
            <a:spLocks noEditPoints="1"/>
          </p:cNvSpPr>
          <p:nvPr/>
        </p:nvSpPr>
        <p:spPr bwMode="auto">
          <a:xfrm>
            <a:off x="5372987" y="3936800"/>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chemeClr val="bg1">
              <a:lumMod val="50000"/>
            </a:schemeClr>
          </a:solidFill>
          <a:ln>
            <a:noFill/>
          </a:ln>
        </p:spPr>
        <p:txBody>
          <a:bodyPr/>
          <a:lstStyle/>
          <a:p>
            <a:pPr>
              <a:defRPr/>
            </a:pPr>
            <a:endParaRPr lang="zh-CN" altLang="en-US" b="1">
              <a:solidFill>
                <a:schemeClr val="bg2">
                  <a:lumMod val="90000"/>
                </a:schemeClr>
              </a:solidFill>
              <a:latin typeface="Times New Roman" panose="02020603050405020304" pitchFamily="18" charset="0"/>
              <a:cs typeface="Times New Roman" panose="02020603050405020304" pitchFamily="18" charset="0"/>
            </a:endParaRPr>
          </a:p>
        </p:txBody>
      </p:sp>
      <p:sp>
        <p:nvSpPr>
          <p:cNvPr id="7" name="灯片编号占位符 6"/>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fld>
            <a:endParaRPr lang="zh-HK" altLang="en-US" smtClean="0">
              <a:solidFill>
                <a:prstClr val="black">
                  <a:tint val="75000"/>
                </a:prstClr>
              </a:solidFill>
            </a:endParaRPr>
          </a:p>
        </p:txBody>
      </p:sp>
      <p:grpSp>
        <p:nvGrpSpPr>
          <p:cNvPr id="8" name="组合 7"/>
          <p:cNvGrpSpPr/>
          <p:nvPr/>
        </p:nvGrpSpPr>
        <p:grpSpPr>
          <a:xfrm>
            <a:off x="-1" y="6553200"/>
            <a:ext cx="12192001" cy="304800"/>
            <a:chOff x="0" y="6569404"/>
            <a:chExt cx="9144000" cy="288000"/>
          </a:xfrm>
        </p:grpSpPr>
        <p:sp>
          <p:nvSpPr>
            <p:cNvPr id="9" name="矩形 8"/>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8" name="矩形 17"/>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cs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21"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latin typeface="Times New Roman" panose="02020603050405020304" pitchFamily="18" charset="0"/>
                <a:cs typeface="Times New Roman" panose="02020603050405020304" pitchFamily="18" charset="0"/>
              </a:rPr>
            </a:fld>
            <a:endParaRPr lang="zh-HK" altLang="en-US" sz="1600" dirty="0" smtClean="0">
              <a:solidFill>
                <a:schemeClr val="bg1"/>
              </a:solidFill>
              <a:latin typeface="Times New Roman" panose="02020603050405020304" pitchFamily="18" charset="0"/>
              <a:cs typeface="Times New Roman" panose="02020603050405020304" pitchFamily="18" charset="0"/>
            </a:endParaRPr>
          </a:p>
        </p:txBody>
      </p:sp>
      <p:pic>
        <p:nvPicPr>
          <p:cNvPr id="24" name="图片 23"/>
          <p:cNvPicPr>
            <a:picLocks noChangeAspect="1"/>
          </p:cNvPicPr>
          <p:nvPr/>
        </p:nvPicPr>
        <p:blipFill>
          <a:blip r:embed="rId2" cstate="print">
            <a:clrChange>
              <a:clrFrom>
                <a:srgbClr val="FFFFFF"/>
              </a:clrFrom>
              <a:clrTo>
                <a:srgbClr val="FFFFFF">
                  <a:alpha val="0"/>
                </a:srgbClr>
              </a:clrTo>
            </a:clrChange>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spTree>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 y="1"/>
            <a:ext cx="12192001"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nvSpPr>
        <p:spPr>
          <a:xfrm>
            <a:off x="-8687" y="72603"/>
            <a:ext cx="4914152"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Conclusion</a:t>
            </a:r>
            <a:endPar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endParaRPr>
          </a:p>
        </p:txBody>
      </p:sp>
      <p:grpSp>
        <p:nvGrpSpPr>
          <p:cNvPr id="20" name="组合 19"/>
          <p:cNvGrpSpPr/>
          <p:nvPr/>
        </p:nvGrpSpPr>
        <p:grpSpPr>
          <a:xfrm>
            <a:off x="-1" y="6553200"/>
            <a:ext cx="12192001" cy="304800"/>
            <a:chOff x="0" y="6569404"/>
            <a:chExt cx="9144000" cy="288000"/>
          </a:xfrm>
        </p:grpSpPr>
        <p:sp>
          <p:nvSpPr>
            <p:cNvPr id="21" name="矩形 20"/>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22" name="矩形 21"/>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cs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23"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latin typeface="Times New Roman" panose="02020603050405020304" pitchFamily="18" charset="0"/>
                <a:cs typeface="Times New Roman" panose="02020603050405020304" pitchFamily="18" charset="0"/>
              </a:rPr>
            </a:fld>
            <a:endParaRPr lang="zh-HK" altLang="en-US" sz="1600" dirty="0" smtClean="0">
              <a:solidFill>
                <a:schemeClr val="bg1"/>
              </a:solidFill>
              <a:latin typeface="Times New Roman" panose="02020603050405020304" pitchFamily="18" charset="0"/>
              <a:cs typeface="Times New Roman" panose="02020603050405020304" pitchFamily="18" charset="0"/>
            </a:endParaRPr>
          </a:p>
        </p:txBody>
      </p:sp>
      <p:sp>
        <p:nvSpPr>
          <p:cNvPr id="4" name="矩形 3"/>
          <p:cNvSpPr/>
          <p:nvPr/>
        </p:nvSpPr>
        <p:spPr>
          <a:xfrm>
            <a:off x="680085" y="1033145"/>
            <a:ext cx="10871835" cy="2853690"/>
          </a:xfrm>
          <a:prstGeom prst="rect">
            <a:avLst/>
          </a:prstGeom>
          <a:noFill/>
          <a:ln w="28575">
            <a:solidFill>
              <a:srgbClr val="0174AB"/>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5" name="矩形 4"/>
          <p:cNvSpPr/>
          <p:nvPr/>
        </p:nvSpPr>
        <p:spPr>
          <a:xfrm>
            <a:off x="980177" y="750602"/>
            <a:ext cx="1033145" cy="504190"/>
          </a:xfrm>
          <a:prstGeom prst="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2000" b="1" dirty="0">
                <a:solidFill>
                  <a:srgbClr val="0174AB"/>
                </a:solidFill>
                <a:latin typeface="Times New Roman" panose="02020603050405020304" pitchFamily="18" charset="0"/>
                <a:ea typeface="Calibri" panose="020F0502020204030204" charset="0"/>
                <a:cs typeface="Calibri" panose="020F0502020204030204" charset="0"/>
              </a:rPr>
              <a:t>①</a:t>
            </a:r>
            <a:endParaRPr lang="en-US" altLang="zh-CN" sz="2000" b="1" dirty="0">
              <a:solidFill>
                <a:srgbClr val="0174AB"/>
              </a:solidFill>
              <a:latin typeface="Times New Roman" panose="02020603050405020304" pitchFamily="18" charset="0"/>
              <a:ea typeface="Calibri" panose="020F0502020204030204" charset="0"/>
              <a:cs typeface="Calibri" panose="020F0502020204030204" charset="0"/>
            </a:endParaRPr>
          </a:p>
        </p:txBody>
      </p:sp>
      <p:sp>
        <p:nvSpPr>
          <p:cNvPr id="6" name="矩形 5"/>
          <p:cNvSpPr/>
          <p:nvPr/>
        </p:nvSpPr>
        <p:spPr>
          <a:xfrm>
            <a:off x="635000" y="4211320"/>
            <a:ext cx="10917555" cy="1584960"/>
          </a:xfrm>
          <a:prstGeom prst="rect">
            <a:avLst/>
          </a:prstGeom>
          <a:noFill/>
          <a:ln w="28575">
            <a:solidFill>
              <a:srgbClr val="0174AB"/>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7" name="矩形 6"/>
          <p:cNvSpPr/>
          <p:nvPr/>
        </p:nvSpPr>
        <p:spPr>
          <a:xfrm>
            <a:off x="917575" y="3988435"/>
            <a:ext cx="1106170" cy="504190"/>
          </a:xfrm>
          <a:prstGeom prst="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2000" b="1" dirty="0">
                <a:solidFill>
                  <a:srgbClr val="0174AB"/>
                </a:solidFill>
                <a:latin typeface="Times New Roman" panose="02020603050405020304" pitchFamily="18" charset="0"/>
                <a:ea typeface="Calibri" panose="020F0502020204030204" charset="0"/>
                <a:cs typeface="Calibri" panose="020F0502020204030204" charset="0"/>
              </a:rPr>
              <a:t>②</a:t>
            </a:r>
            <a:endParaRPr lang="en-US" altLang="zh-CN" sz="2000" b="1" dirty="0">
              <a:solidFill>
                <a:srgbClr val="0174AB"/>
              </a:solidFill>
              <a:latin typeface="Times New Roman" panose="02020603050405020304" pitchFamily="18" charset="0"/>
              <a:ea typeface="Calibri" panose="020F0502020204030204" charset="0"/>
              <a:cs typeface="Calibri" panose="020F0502020204030204" charset="0"/>
            </a:endParaRPr>
          </a:p>
        </p:txBody>
      </p:sp>
      <p:sp>
        <p:nvSpPr>
          <p:cNvPr id="8" name="文本框 7"/>
          <p:cNvSpPr txBox="1"/>
          <p:nvPr/>
        </p:nvSpPr>
        <p:spPr>
          <a:xfrm>
            <a:off x="911860" y="4293235"/>
            <a:ext cx="10610215" cy="1476375"/>
          </a:xfrm>
          <a:prstGeom prst="rect">
            <a:avLst/>
          </a:prstGeom>
          <a:noFill/>
        </p:spPr>
        <p:txBody>
          <a:bodyPr wrap="square">
            <a:spAutoFit/>
          </a:bodyPr>
          <a:lstStyle>
            <a:defPPr>
              <a:defRPr lang="zh-CN"/>
            </a:defPPr>
            <a:lvl1pPr algn="just">
              <a:lnSpc>
                <a:spcPct val="150000"/>
              </a:lnSpc>
              <a:defRPr>
                <a:latin typeface="Arial" panose="020B0604020202020204" pitchFamily="34" charset="0"/>
                <a:cs typeface="Arial" panose="020B0604020202020204" pitchFamily="34" charset="0"/>
              </a:defRPr>
            </a:lvl1pPr>
          </a:lstStyle>
          <a:p>
            <a:r>
              <a:rPr lang="en-US" altLang="zh-CN" sz="2000" dirty="0">
                <a:latin typeface="Times New Roman" panose="02020603050405020304" pitchFamily="18" charset="0"/>
                <a:cs typeface="Times New Roman" panose="02020603050405020304" pitchFamily="18" charset="0"/>
              </a:rPr>
              <a:t>Although our approach can obtain a reasonable solution to solve the target encirclement problem, it still suffers from the space explosion problem when the number of UAVs and obstacles sharply increases.</a:t>
            </a:r>
            <a:endParaRPr lang="en-US" altLang="zh-CN" sz="2000" dirty="0">
              <a:latin typeface="Times New Roman" panose="02020603050405020304" pitchFamily="18" charset="0"/>
              <a:cs typeface="Times New Roman" panose="02020603050405020304" pitchFamily="18" charset="0"/>
            </a:endParaRPr>
          </a:p>
        </p:txBody>
      </p:sp>
      <p:sp>
        <p:nvSpPr>
          <p:cNvPr id="9" name="文本框 8"/>
          <p:cNvSpPr txBox="1"/>
          <p:nvPr/>
        </p:nvSpPr>
        <p:spPr>
          <a:xfrm>
            <a:off x="711835" y="1024255"/>
            <a:ext cx="10733405" cy="2861310"/>
          </a:xfrm>
          <a:prstGeom prst="rect">
            <a:avLst/>
          </a:prstGeom>
          <a:noFill/>
        </p:spPr>
        <p:txBody>
          <a:bodyPr wrap="square">
            <a:spAutoFit/>
          </a:bodyPr>
          <a:lstStyle>
            <a:defPPr>
              <a:defRPr lang="zh-CN"/>
            </a:defPPr>
            <a:lvl1pPr>
              <a:defRPr>
                <a:latin typeface="Arial" panose="020B0604020202020204" pitchFamily="34" charset="0"/>
                <a:cs typeface="Arial" panose="020B0604020202020204" pitchFamily="34" charset="0"/>
              </a:defRPr>
            </a:lvl1pPr>
          </a:lstStyle>
          <a:p>
            <a:pPr algn="just">
              <a:lnSpc>
                <a:spcPct val="150000"/>
              </a:lnSpc>
            </a:pPr>
            <a:r>
              <a:rPr lang="en-US" altLang="zh-CN" sz="2000" dirty="0">
                <a:latin typeface="Times New Roman" panose="02020603050405020304" pitchFamily="18" charset="0"/>
                <a:cs typeface="Times New Roman" panose="02020603050405020304" pitchFamily="18" charset="0"/>
              </a:rPr>
              <a:t>This paper focuses on the cooperative target encirclement problem of heterogeneous UAVs and proposes a multi-agent reinforcement learning approach to provide optimal encirclement strategies. An extrinsic-and-intrinsic reward-based multi-agent reinforcement learning framework is proposed to seek an optimal and safe path for each UAV from the starting position to the target encirclement point, efficiently solving under-exploration and poor convergence problems of traditional reinforcement learning algorithms.</a:t>
            </a:r>
            <a:endParaRPr lang="en-US" altLang="zh-CN" sz="2000" dirty="0">
              <a:latin typeface="Times New Roman" panose="02020603050405020304" pitchFamily="18" charset="0"/>
              <a:cs typeface="Times New Roman" panose="02020603050405020304" pitchFamily="18" charset="0"/>
            </a:endParaRPr>
          </a:p>
        </p:txBody>
      </p:sp>
    </p:spTree>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9701" y="1960245"/>
            <a:ext cx="12147550" cy="2277745"/>
            <a:chOff x="1590910" y="1960245"/>
            <a:chExt cx="9078797" cy="2277745"/>
          </a:xfrm>
        </p:grpSpPr>
        <p:sp>
          <p:nvSpPr>
            <p:cNvPr id="8" name="矩形 7"/>
            <p:cNvSpPr/>
            <p:nvPr/>
          </p:nvSpPr>
          <p:spPr>
            <a:xfrm>
              <a:off x="1590910" y="1960245"/>
              <a:ext cx="9078797" cy="2045335"/>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9" name="文本框 8"/>
            <p:cNvSpPr txBox="1"/>
            <p:nvPr/>
          </p:nvSpPr>
          <p:spPr>
            <a:xfrm>
              <a:off x="1598073" y="2433955"/>
              <a:ext cx="8911269" cy="645160"/>
            </a:xfrm>
            <a:prstGeom prst="rect">
              <a:avLst/>
            </a:prstGeom>
            <a:noFill/>
          </p:spPr>
          <p:txBody>
            <a:bodyPr wrap="square" rtlCol="0" anchor="ctr">
              <a:spAutoFit/>
            </a:bodyPr>
            <a:lstStyle/>
            <a:p>
              <a:pPr algn="ctr">
                <a:lnSpc>
                  <a:spcPct val="150000"/>
                </a:lnSpc>
              </a:pPr>
              <a:r>
                <a:rPr lang="en-US" altLang="zh-CN" sz="2400" b="1" dirty="0">
                  <a:solidFill>
                    <a:schemeClr val="bg1"/>
                  </a:solidFill>
                  <a:latin typeface="Times New Roman" panose="02020603050405020304" pitchFamily="18" charset="0"/>
                  <a:cs typeface="Times New Roman" panose="02020603050405020304" pitchFamily="18" charset="0"/>
                </a:rPr>
                <a:t>Neighborhood curiosity-based exploration in multi-agent reinforcement learning</a:t>
              </a:r>
              <a:endParaRPr lang="en-US" altLang="zh-CN" sz="2400" b="1" dirty="0">
                <a:solidFill>
                  <a:schemeClr val="bg1"/>
                </a:solidFill>
                <a:latin typeface="Times New Roman" panose="02020603050405020304" pitchFamily="18" charset="0"/>
                <a:cs typeface="Times New Roman" panose="02020603050405020304" pitchFamily="18" charset="0"/>
              </a:endParaRPr>
            </a:p>
          </p:txBody>
        </p:sp>
        <p:sp>
          <p:nvSpPr>
            <p:cNvPr id="3" name="文本框 2"/>
            <p:cNvSpPr txBox="1"/>
            <p:nvPr/>
          </p:nvSpPr>
          <p:spPr>
            <a:xfrm>
              <a:off x="1687725" y="3654425"/>
              <a:ext cx="8932150" cy="583565"/>
            </a:xfrm>
            <a:prstGeom prst="rect">
              <a:avLst/>
            </a:prstGeom>
            <a:noFill/>
          </p:spPr>
          <p:txBody>
            <a:bodyPr wrap="square" rtlCol="0">
              <a:spAutoFit/>
            </a:bodyPr>
            <a:lstStyle/>
            <a:p>
              <a:r>
                <a:rPr lang="en-US" altLang="zh-CN" sz="1600">
                  <a:solidFill>
                    <a:schemeClr val="bg1"/>
                  </a:solidFill>
                  <a:latin typeface="Times New Roman" panose="02020603050405020304" pitchFamily="18" charset="0"/>
                  <a:cs typeface="Times New Roman" panose="02020603050405020304" pitchFamily="18" charset="0"/>
                </a:rPr>
                <a:t>Shike Yang, Ziming He , Jingchen Li , Haobin Shi∗, Qingbing Ji∗, Kao-Shing Hwang Senior Member, IEEE and Xianshan Li</a:t>
              </a:r>
              <a:endParaRPr lang="en-US" altLang="zh-CN" sz="1600">
                <a:solidFill>
                  <a:schemeClr val="bg1"/>
                </a:solidFill>
                <a:latin typeface="Times New Roman" panose="02020603050405020304" pitchFamily="18" charset="0"/>
                <a:cs typeface="Times New Roman" panose="02020603050405020304" pitchFamily="18" charset="0"/>
              </a:endParaRPr>
            </a:p>
            <a:p>
              <a:endParaRPr lang="en-US" altLang="zh-CN" sz="1600">
                <a:solidFill>
                  <a:schemeClr val="bg1"/>
                </a:solidFill>
                <a:latin typeface="Times New Roman" panose="02020603050405020304" pitchFamily="18" charset="0"/>
                <a:cs typeface="Times New Roman" panose="02020603050405020304" pitchFamily="18" charset="0"/>
              </a:endParaRPr>
            </a:p>
          </p:txBody>
        </p:sp>
      </p:grpSp>
      <p:sp>
        <p:nvSpPr>
          <p:cNvPr id="2" name="文本框 1"/>
          <p:cNvSpPr txBox="1"/>
          <p:nvPr/>
        </p:nvSpPr>
        <p:spPr bwMode="auto">
          <a:xfrm>
            <a:off x="351876" y="165152"/>
            <a:ext cx="2054225" cy="646331"/>
          </a:xfrm>
          <a:prstGeom prst="rect">
            <a:avLst/>
          </a:prstGeom>
          <a:noFill/>
        </p:spPr>
        <p:txBody>
          <a:bodyPr>
            <a:spAutoFit/>
          </a:bodyPr>
          <a:lstStyle/>
          <a:p>
            <a:pPr algn="ctr" fontAlgn="auto"/>
            <a:r>
              <a:rPr lang="en-US" altLang="zh-CN" sz="36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Paper 4</a:t>
            </a:r>
            <a:endParaRPr lang="en-US" altLang="zh-CN" sz="3600" b="1" noProof="1">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grpSp>
        <p:nvGrpSpPr>
          <p:cNvPr id="16" name="组合 15"/>
          <p:cNvGrpSpPr/>
          <p:nvPr/>
        </p:nvGrpSpPr>
        <p:grpSpPr>
          <a:xfrm>
            <a:off x="-1" y="6553200"/>
            <a:ext cx="12192001" cy="304800"/>
            <a:chOff x="0" y="6569404"/>
            <a:chExt cx="9144000" cy="288000"/>
          </a:xfrm>
        </p:grpSpPr>
        <p:sp>
          <p:nvSpPr>
            <p:cNvPr id="17" name="矩形 16"/>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8" name="矩形 17"/>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cs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9"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latin typeface="Times New Roman" panose="02020603050405020304" pitchFamily="18" charset="0"/>
                <a:cs typeface="Times New Roman" panose="02020603050405020304" pitchFamily="18" charset="0"/>
              </a:rPr>
            </a:fld>
            <a:endParaRPr lang="zh-HK" altLang="en-US" sz="1600" dirty="0" smtClean="0">
              <a:solidFill>
                <a:schemeClr val="bg1"/>
              </a:solidFill>
              <a:latin typeface="Times New Roman" panose="02020603050405020304" pitchFamily="18" charset="0"/>
              <a:cs typeface="Times New Roman" panose="02020603050405020304" pitchFamily="18" charset="0"/>
            </a:endParaRPr>
          </a:p>
        </p:txBody>
      </p:sp>
      <p:sp>
        <p:nvSpPr>
          <p:cNvPr id="12" name="文本框 11"/>
          <p:cNvSpPr txBox="1"/>
          <p:nvPr/>
        </p:nvSpPr>
        <p:spPr>
          <a:xfrm>
            <a:off x="351790" y="4596130"/>
            <a:ext cx="11824335" cy="368300"/>
          </a:xfrm>
          <a:prstGeom prst="rect">
            <a:avLst/>
          </a:prstGeom>
          <a:noFill/>
        </p:spPr>
        <p:txBody>
          <a:bodyPr wrap="square" rtlCol="0">
            <a:spAutoFit/>
          </a:bodyPr>
          <a:lstStyle/>
          <a:p>
            <a:r>
              <a:rPr lang="en-US" altLang="zh-CN" b="1" dirty="0">
                <a:latin typeface="Times New Roman" panose="02020603050405020304" pitchFamily="18" charset="0"/>
                <a:cs typeface="Times New Roman" panose="02020603050405020304" pitchFamily="18" charset="0"/>
              </a:rPr>
              <a:t>Publish Journal:</a:t>
            </a:r>
            <a:r>
              <a:rPr lang="en-US" altLang="zh-CN" dirty="0">
                <a:latin typeface="Times New Roman" panose="02020603050405020304" pitchFamily="18" charset="0"/>
                <a:cs typeface="Times New Roman" panose="02020603050405020304" pitchFamily="18" charset="0"/>
              </a:rPr>
              <a:t>  IEEE Transactions on Cognitive and Developmental Systems (TCDS-2021)</a:t>
            </a:r>
            <a:endParaRPr lang="en-US" altLang="zh-CN" dirty="0">
              <a:latin typeface="Times New Roman" panose="02020603050405020304" pitchFamily="18" charset="0"/>
              <a:cs typeface="Times New Roman" panose="02020603050405020304" pitchFamily="18" charset="0"/>
            </a:endParaRPr>
          </a:p>
        </p:txBody>
      </p:sp>
      <p:pic>
        <p:nvPicPr>
          <p:cNvPr id="15" name="图片 14"/>
          <p:cNvPicPr>
            <a:picLocks noChangeAspect="1"/>
          </p:cNvPicPr>
          <p:nvPr/>
        </p:nvPicPr>
        <p:blipFill>
          <a:blip r:embed="rId1" cstate="print">
            <a:clrChange>
              <a:clrFrom>
                <a:srgbClr val="FFFFFF"/>
              </a:clrFrom>
              <a:clrTo>
                <a:srgbClr val="FFFFFF">
                  <a:alpha val="0"/>
                </a:srgbClr>
              </a:clrTo>
            </a:clrChange>
            <a:extLst>
              <a:ext uri="{BEBA8EAE-BF5A-486C-A8C5-ECC9F3942E4B}">
                <a14:imgProps xmlns:a14="http://schemas.microsoft.com/office/drawing/2010/main">
                  <a14:imgLayer r:embed="rId2">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18"/>
          <p:cNvGrpSpPr/>
          <p:nvPr/>
        </p:nvGrpSpPr>
        <p:grpSpPr bwMode="auto">
          <a:xfrm>
            <a:off x="2409457" y="2650330"/>
            <a:ext cx="1505450" cy="1479472"/>
            <a:chOff x="1709739" y="2636838"/>
            <a:chExt cx="1590160" cy="1584325"/>
          </a:xfrm>
          <a:solidFill>
            <a:srgbClr val="044875"/>
          </a:solidFill>
        </p:grpSpPr>
        <p:sp>
          <p:nvSpPr>
            <p:cNvPr id="35" name="Freeform 6"/>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37" name="Freeform 7"/>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38" name="Freeform 8"/>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39" name="Freeform 9"/>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40" name="Freeform 10"/>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41" name="Freeform 11"/>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42" name="Freeform 12"/>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43" name="Freeform 13"/>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44" name="Freeform 14"/>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grpSp>
      <p:sp>
        <p:nvSpPr>
          <p:cNvPr id="31" name="文本框 30"/>
          <p:cNvSpPr txBox="1"/>
          <p:nvPr/>
        </p:nvSpPr>
        <p:spPr bwMode="auto">
          <a:xfrm>
            <a:off x="2135561" y="4129802"/>
            <a:ext cx="2054225" cy="523334"/>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Contents</a:t>
            </a:r>
            <a:endPar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grpSp>
        <p:nvGrpSpPr>
          <p:cNvPr id="19" name="组合 18"/>
          <p:cNvGrpSpPr/>
          <p:nvPr>
            <p:custDataLst>
              <p:tags r:id="rId1"/>
            </p:custDataLst>
          </p:nvPr>
        </p:nvGrpSpPr>
        <p:grpSpPr>
          <a:xfrm>
            <a:off x="4523741" y="2047924"/>
            <a:ext cx="5370513" cy="534987"/>
            <a:chOff x="3281952" y="1484784"/>
            <a:chExt cx="5370513" cy="534987"/>
          </a:xfrm>
        </p:grpSpPr>
        <p:grpSp>
          <p:nvGrpSpPr>
            <p:cNvPr id="14" name="组合 13"/>
            <p:cNvGrpSpPr/>
            <p:nvPr/>
          </p:nvGrpSpPr>
          <p:grpSpPr>
            <a:xfrm>
              <a:off x="3943940" y="1484784"/>
              <a:ext cx="4708525" cy="534987"/>
              <a:chOff x="3943940" y="1626760"/>
              <a:chExt cx="4708525" cy="534987"/>
            </a:xfrm>
          </p:grpSpPr>
          <p:sp>
            <p:nvSpPr>
              <p:cNvPr id="49" name="Freeform 74"/>
              <p:cNvSpPr>
                <a:spLocks noEditPoints="1"/>
              </p:cNvSpPr>
              <p:nvPr>
                <p:custDataLst>
                  <p:tags r:id="rId2"/>
                </p:custDataLst>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rgbClr val="044875"/>
              </a:solidFill>
              <a:ln>
                <a:noFill/>
              </a:ln>
            </p:spPr>
            <p:txBody>
              <a:bodyPr/>
              <a:lstStyle/>
              <a:p>
                <a:pPr>
                  <a:defRPr/>
                </a:pPr>
                <a:endParaRPr lang="zh-CN" altLang="en-US" b="1">
                  <a:solidFill>
                    <a:prstClr val="black"/>
                  </a:solidFill>
                  <a:latin typeface="Times New Roman" panose="02020603050405020304" pitchFamily="18" charset="0"/>
                  <a:cs typeface="Times New Roman" panose="02020603050405020304" pitchFamily="18" charset="0"/>
                </a:endParaRPr>
              </a:p>
            </p:txBody>
          </p:sp>
          <p:sp>
            <p:nvSpPr>
              <p:cNvPr id="50" name="文本框 20"/>
              <p:cNvSpPr txBox="1">
                <a:spLocks noChangeArrowheads="1"/>
              </p:cNvSpPr>
              <p:nvPr>
                <p:custDataLst>
                  <p:tags r:id="rId3"/>
                </p:custDataLst>
              </p:nvPr>
            </p:nvSpPr>
            <p:spPr bwMode="auto">
              <a:xfrm>
                <a:off x="4599577" y="1648846"/>
                <a:ext cx="3989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cs typeface="Times New Roman" panose="02020603050405020304" pitchFamily="18" charset="0"/>
                  </a:rPr>
                  <a:t>Problem Description</a:t>
                </a:r>
                <a:endParaRPr lang="en-US" altLang="zh-CN" sz="2400" b="1" dirty="0">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sp>
            <p:nvSpPr>
              <p:cNvPr id="51" name="矩形 50"/>
              <p:cNvSpPr/>
              <p:nvPr>
                <p:custDataLst>
                  <p:tags r:id="rId4"/>
                </p:custDataLst>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latin typeface="Times New Roman" panose="02020603050405020304" pitchFamily="18" charset="0"/>
                  <a:cs typeface="Times New Roman" panose="02020603050405020304" pitchFamily="18" charset="0"/>
                </a:endParaRPr>
              </a:p>
            </p:txBody>
          </p:sp>
          <p:cxnSp>
            <p:nvCxnSpPr>
              <p:cNvPr id="52" name="直接连接符 51"/>
              <p:cNvCxnSpPr/>
              <p:nvPr>
                <p:custDataLst>
                  <p:tags r:id="rId5"/>
                </p:custDataLst>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10" name="组合 9"/>
            <p:cNvGrpSpPr/>
            <p:nvPr/>
          </p:nvGrpSpPr>
          <p:grpSpPr>
            <a:xfrm>
              <a:off x="3281952" y="1484784"/>
              <a:ext cx="689642" cy="534987"/>
              <a:chOff x="3281952" y="1626760"/>
              <a:chExt cx="689642" cy="534987"/>
            </a:xfrm>
          </p:grpSpPr>
          <p:sp>
            <p:nvSpPr>
              <p:cNvPr id="53" name="矩形 52"/>
              <p:cNvSpPr/>
              <p:nvPr>
                <p:custDataLst>
                  <p:tags r:id="rId6"/>
                </p:custDataLst>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Times New Roman" panose="02020603050405020304" pitchFamily="18" charset="0"/>
                  <a:cs typeface="Times New Roman" panose="02020603050405020304" pitchFamily="18" charset="0"/>
                </a:endParaRPr>
              </a:p>
            </p:txBody>
          </p:sp>
          <p:sp>
            <p:nvSpPr>
              <p:cNvPr id="54" name="文本框 18"/>
              <p:cNvSpPr txBox="1">
                <a:spLocks noChangeArrowheads="1"/>
              </p:cNvSpPr>
              <p:nvPr>
                <p:custDataLst>
                  <p:tags r:id="rId7"/>
                </p:custDataLst>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044875"/>
                    </a:solidFill>
                    <a:latin typeface="Times New Roman" panose="02020603050405020304" pitchFamily="18" charset="0"/>
                    <a:cs typeface="Times New Roman" panose="02020603050405020304" pitchFamily="18" charset="0"/>
                  </a:rPr>
                  <a:t>01</a:t>
                </a:r>
                <a:endParaRPr lang="en-US" altLang="zh-CN" sz="2700" dirty="0">
                  <a:solidFill>
                    <a:srgbClr val="044875"/>
                  </a:solidFill>
                  <a:latin typeface="Times New Roman" panose="02020603050405020304" pitchFamily="18" charset="0"/>
                  <a:cs typeface="Times New Roman" panose="02020603050405020304" pitchFamily="18" charset="0"/>
                </a:endParaRPr>
              </a:p>
            </p:txBody>
          </p:sp>
        </p:grpSp>
      </p:grpSp>
      <p:grpSp>
        <p:nvGrpSpPr>
          <p:cNvPr id="22" name="组合 21"/>
          <p:cNvGrpSpPr/>
          <p:nvPr>
            <p:custDataLst>
              <p:tags r:id="rId8"/>
            </p:custDataLst>
          </p:nvPr>
        </p:nvGrpSpPr>
        <p:grpSpPr>
          <a:xfrm>
            <a:off x="4503593" y="3688642"/>
            <a:ext cx="5372100" cy="534987"/>
            <a:chOff x="3261805" y="3188752"/>
            <a:chExt cx="5372100" cy="534987"/>
          </a:xfrm>
        </p:grpSpPr>
        <p:grpSp>
          <p:nvGrpSpPr>
            <p:cNvPr id="12" name="组合 11"/>
            <p:cNvGrpSpPr/>
            <p:nvPr/>
          </p:nvGrpSpPr>
          <p:grpSpPr>
            <a:xfrm>
              <a:off x="3261805" y="3188752"/>
              <a:ext cx="689593" cy="534987"/>
              <a:chOff x="3261805" y="3188752"/>
              <a:chExt cx="689593" cy="534987"/>
            </a:xfrm>
          </p:grpSpPr>
          <p:sp>
            <p:nvSpPr>
              <p:cNvPr id="61" name="矩形 60"/>
              <p:cNvSpPr/>
              <p:nvPr>
                <p:custDataLst>
                  <p:tags r:id="rId9"/>
                </p:custDataLst>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Times New Roman" panose="02020603050405020304" pitchFamily="18" charset="0"/>
                  <a:cs typeface="Times New Roman" panose="02020603050405020304" pitchFamily="18" charset="0"/>
                </a:endParaRPr>
              </a:p>
            </p:txBody>
          </p:sp>
          <p:sp>
            <p:nvSpPr>
              <p:cNvPr id="62" name="文本框 86"/>
              <p:cNvSpPr txBox="1">
                <a:spLocks noChangeArrowheads="1"/>
              </p:cNvSpPr>
              <p:nvPr>
                <p:custDataLst>
                  <p:tags r:id="rId10"/>
                </p:custDataLst>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a:solidFill>
                      <a:srgbClr val="044875"/>
                    </a:solidFill>
                    <a:latin typeface="Times New Roman" panose="02020603050405020304" pitchFamily="18" charset="0"/>
                    <a:cs typeface="Times New Roman" panose="02020603050405020304" pitchFamily="18" charset="0"/>
                  </a:rPr>
                  <a:t>03</a:t>
                </a:r>
                <a:endParaRPr lang="en-US" altLang="zh-CN" sz="2700">
                  <a:solidFill>
                    <a:srgbClr val="044875"/>
                  </a:solidFill>
                  <a:latin typeface="Times New Roman" panose="02020603050405020304" pitchFamily="18" charset="0"/>
                  <a:cs typeface="Times New Roman" panose="02020603050405020304" pitchFamily="18" charset="0"/>
                </a:endParaRPr>
              </a:p>
            </p:txBody>
          </p:sp>
        </p:grpSp>
        <p:grpSp>
          <p:nvGrpSpPr>
            <p:cNvPr id="16" name="组合 15"/>
            <p:cNvGrpSpPr/>
            <p:nvPr/>
          </p:nvGrpSpPr>
          <p:grpSpPr>
            <a:xfrm>
              <a:off x="3923792" y="3188752"/>
              <a:ext cx="4710113" cy="534987"/>
              <a:chOff x="3923792" y="3188752"/>
              <a:chExt cx="4710113" cy="534987"/>
            </a:xfrm>
          </p:grpSpPr>
          <p:sp>
            <p:nvSpPr>
              <p:cNvPr id="56" name="文本框 81"/>
              <p:cNvSpPr txBox="1">
                <a:spLocks noChangeArrowheads="1"/>
              </p:cNvSpPr>
              <p:nvPr>
                <p:custDataLst>
                  <p:tags r:id="rId11"/>
                </p:custDataLst>
              </p:nvPr>
            </p:nvSpPr>
            <p:spPr bwMode="auto">
              <a:xfrm>
                <a:off x="4876292" y="3235107"/>
                <a:ext cx="339852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cs typeface="Times New Roman" panose="02020603050405020304" pitchFamily="18" charset="0"/>
                    <a:sym typeface="+mn-ea"/>
                  </a:rPr>
                  <a:t>Experiment Results</a:t>
                </a:r>
                <a:endParaRPr lang="en-US" altLang="zh-CN" sz="2400" b="1" dirty="0">
                  <a:solidFill>
                    <a:srgbClr val="044875"/>
                  </a:solidFill>
                  <a:latin typeface="Times New Roman" panose="02020603050405020304" pitchFamily="18" charset="0"/>
                  <a:ea typeface="微软雅黑" panose="020B0503020204020204" charset="-122"/>
                  <a:cs typeface="Times New Roman" panose="02020603050405020304" pitchFamily="18" charset="0"/>
                  <a:sym typeface="+mn-ea"/>
                </a:endParaRPr>
              </a:p>
            </p:txBody>
          </p:sp>
          <p:sp>
            <p:nvSpPr>
              <p:cNvPr id="57" name="矩形 56"/>
              <p:cNvSpPr/>
              <p:nvPr>
                <p:custDataLst>
                  <p:tags r:id="rId12"/>
                </p:custDataLst>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latin typeface="Times New Roman" panose="02020603050405020304" pitchFamily="18" charset="0"/>
                  <a:cs typeface="Times New Roman" panose="02020603050405020304" pitchFamily="18" charset="0"/>
                </a:endParaRPr>
              </a:p>
            </p:txBody>
          </p:sp>
          <p:cxnSp>
            <p:nvCxnSpPr>
              <p:cNvPr id="58" name="直接连接符 57"/>
              <p:cNvCxnSpPr/>
              <p:nvPr>
                <p:custDataLst>
                  <p:tags r:id="rId13"/>
                </p:custDataLst>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60" name="Freeform 71"/>
              <p:cNvSpPr>
                <a:spLocks noEditPoints="1"/>
              </p:cNvSpPr>
              <p:nvPr>
                <p:custDataLst>
                  <p:tags r:id="rId14"/>
                </p:custDataLst>
              </p:nvPr>
            </p:nvSpPr>
            <p:spPr bwMode="auto">
              <a:xfrm>
                <a:off x="4038092" y="3253839"/>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rgbClr val="044875"/>
              </a:solidFill>
              <a:ln>
                <a:noFill/>
              </a:ln>
            </p:spPr>
            <p:txBody>
              <a:bodyPr/>
              <a:lstStyle/>
              <a:p>
                <a:pPr>
                  <a:defRPr/>
                </a:pPr>
                <a:endParaRPr lang="zh-CN" altLang="en-US" b="1">
                  <a:solidFill>
                    <a:prstClr val="black"/>
                  </a:solidFill>
                  <a:latin typeface="Times New Roman" panose="02020603050405020304" pitchFamily="18" charset="0"/>
                  <a:cs typeface="Times New Roman" panose="02020603050405020304" pitchFamily="18" charset="0"/>
                </a:endParaRPr>
              </a:p>
            </p:txBody>
          </p:sp>
        </p:grpSp>
      </p:grpSp>
      <p:grpSp>
        <p:nvGrpSpPr>
          <p:cNvPr id="23" name="组合 22"/>
          <p:cNvGrpSpPr/>
          <p:nvPr>
            <p:custDataLst>
              <p:tags r:id="rId15"/>
            </p:custDataLst>
          </p:nvPr>
        </p:nvGrpSpPr>
        <p:grpSpPr>
          <a:xfrm>
            <a:off x="4503593" y="4509001"/>
            <a:ext cx="5372100" cy="534987"/>
            <a:chOff x="3261805" y="4046141"/>
            <a:chExt cx="5372100" cy="534987"/>
          </a:xfrm>
        </p:grpSpPr>
        <p:grpSp>
          <p:nvGrpSpPr>
            <p:cNvPr id="13" name="组合 12"/>
            <p:cNvGrpSpPr/>
            <p:nvPr/>
          </p:nvGrpSpPr>
          <p:grpSpPr>
            <a:xfrm>
              <a:off x="3261805" y="4046141"/>
              <a:ext cx="689447" cy="534987"/>
              <a:chOff x="3261805" y="3969748"/>
              <a:chExt cx="689447" cy="534987"/>
            </a:xfrm>
          </p:grpSpPr>
          <p:sp>
            <p:nvSpPr>
              <p:cNvPr id="89" name="矩形 88"/>
              <p:cNvSpPr/>
              <p:nvPr>
                <p:custDataLst>
                  <p:tags r:id="rId16"/>
                </p:custDataLst>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Times New Roman" panose="02020603050405020304" pitchFamily="18" charset="0"/>
                  <a:cs typeface="Times New Roman" panose="02020603050405020304" pitchFamily="18" charset="0"/>
                </a:endParaRPr>
              </a:p>
            </p:txBody>
          </p:sp>
          <p:sp>
            <p:nvSpPr>
              <p:cNvPr id="90" name="文本框 131"/>
              <p:cNvSpPr txBox="1">
                <a:spLocks noChangeArrowheads="1"/>
              </p:cNvSpPr>
              <p:nvPr>
                <p:custDataLst>
                  <p:tags r:id="rId17"/>
                </p:custDataLst>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a:solidFill>
                      <a:srgbClr val="044875"/>
                    </a:solidFill>
                    <a:latin typeface="Times New Roman" panose="02020603050405020304" pitchFamily="18" charset="0"/>
                    <a:cs typeface="Times New Roman" panose="02020603050405020304" pitchFamily="18" charset="0"/>
                  </a:rPr>
                  <a:t>04</a:t>
                </a:r>
                <a:endParaRPr lang="en-US" altLang="zh-CN" sz="2700">
                  <a:solidFill>
                    <a:srgbClr val="044875"/>
                  </a:solidFill>
                  <a:latin typeface="Times New Roman" panose="02020603050405020304" pitchFamily="18" charset="0"/>
                  <a:cs typeface="Times New Roman" panose="02020603050405020304" pitchFamily="18" charset="0"/>
                </a:endParaRPr>
              </a:p>
            </p:txBody>
          </p:sp>
        </p:grpSp>
        <p:grpSp>
          <p:nvGrpSpPr>
            <p:cNvPr id="17" name="组合 16"/>
            <p:cNvGrpSpPr/>
            <p:nvPr/>
          </p:nvGrpSpPr>
          <p:grpSpPr>
            <a:xfrm>
              <a:off x="3923792" y="4046141"/>
              <a:ext cx="4710113" cy="534987"/>
              <a:chOff x="3923792" y="3969748"/>
              <a:chExt cx="4710113" cy="534987"/>
            </a:xfrm>
          </p:grpSpPr>
          <p:sp>
            <p:nvSpPr>
              <p:cNvPr id="64" name="文本框 126"/>
              <p:cNvSpPr txBox="1">
                <a:spLocks noChangeArrowheads="1"/>
              </p:cNvSpPr>
              <p:nvPr>
                <p:custDataLst>
                  <p:tags r:id="rId18"/>
                </p:custDataLst>
              </p:nvPr>
            </p:nvSpPr>
            <p:spPr bwMode="auto">
              <a:xfrm>
                <a:off x="4571492" y="4002700"/>
                <a:ext cx="40417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cs typeface="Times New Roman" panose="02020603050405020304" pitchFamily="18" charset="0"/>
                  </a:rPr>
                  <a:t>Conclusion</a:t>
                </a:r>
                <a:endParaRPr lang="en-US" altLang="zh-CN" sz="2400" b="1" dirty="0">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sp>
            <p:nvSpPr>
              <p:cNvPr id="65" name="矩形 64"/>
              <p:cNvSpPr/>
              <p:nvPr>
                <p:custDataLst>
                  <p:tags r:id="rId19"/>
                </p:custDataLst>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latin typeface="Times New Roman" panose="02020603050405020304" pitchFamily="18" charset="0"/>
                  <a:cs typeface="Times New Roman" panose="02020603050405020304" pitchFamily="18" charset="0"/>
                </a:endParaRPr>
              </a:p>
            </p:txBody>
          </p:sp>
          <p:cxnSp>
            <p:nvCxnSpPr>
              <p:cNvPr id="86" name="直接连接符 85"/>
              <p:cNvCxnSpPr/>
              <p:nvPr>
                <p:custDataLst>
                  <p:tags r:id="rId20"/>
                </p:custDataLst>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88" name="Freeform 306"/>
              <p:cNvSpPr>
                <a:spLocks noEditPoints="1"/>
              </p:cNvSpPr>
              <p:nvPr>
                <p:custDataLst>
                  <p:tags r:id="rId21"/>
                </p:custDataLst>
              </p:nvPr>
            </p:nvSpPr>
            <p:spPr bwMode="auto">
              <a:xfrm>
                <a:off x="4061905" y="4028951"/>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rgbClr val="044875"/>
              </a:solidFill>
              <a:ln>
                <a:noFill/>
              </a:ln>
            </p:spPr>
            <p:txBody>
              <a:bodyPr/>
              <a:lstStyle/>
              <a:p>
                <a:pPr>
                  <a:defRPr/>
                </a:pPr>
                <a:endParaRPr lang="zh-CN" altLang="en-US" b="1">
                  <a:solidFill>
                    <a:prstClr val="black"/>
                  </a:solidFill>
                  <a:latin typeface="Times New Roman" panose="02020603050405020304" pitchFamily="18" charset="0"/>
                  <a:cs typeface="Times New Roman" panose="02020603050405020304" pitchFamily="18" charset="0"/>
                </a:endParaRPr>
              </a:p>
            </p:txBody>
          </p:sp>
        </p:grpSp>
      </p:grpSp>
      <p:grpSp>
        <p:nvGrpSpPr>
          <p:cNvPr id="20" name="组合 19"/>
          <p:cNvGrpSpPr/>
          <p:nvPr>
            <p:custDataLst>
              <p:tags r:id="rId22"/>
            </p:custDataLst>
          </p:nvPr>
        </p:nvGrpSpPr>
        <p:grpSpPr>
          <a:xfrm>
            <a:off x="4517645" y="2868283"/>
            <a:ext cx="5370513" cy="534987"/>
            <a:chOff x="3275856" y="2348880"/>
            <a:chExt cx="5370513" cy="534987"/>
          </a:xfrm>
        </p:grpSpPr>
        <p:grpSp>
          <p:nvGrpSpPr>
            <p:cNvPr id="11" name="组合 10"/>
            <p:cNvGrpSpPr/>
            <p:nvPr/>
          </p:nvGrpSpPr>
          <p:grpSpPr>
            <a:xfrm>
              <a:off x="3275856" y="2348880"/>
              <a:ext cx="689474" cy="534987"/>
              <a:chOff x="3275856" y="2407756"/>
              <a:chExt cx="689474" cy="534987"/>
            </a:xfrm>
          </p:grpSpPr>
          <p:sp>
            <p:nvSpPr>
              <p:cNvPr id="97" name="矩形 96"/>
              <p:cNvSpPr/>
              <p:nvPr>
                <p:custDataLst>
                  <p:tags r:id="rId23"/>
                </p:custDataLst>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Times New Roman" panose="02020603050405020304" pitchFamily="18" charset="0"/>
                  <a:cs typeface="Times New Roman" panose="02020603050405020304" pitchFamily="18" charset="0"/>
                </a:endParaRPr>
              </a:p>
            </p:txBody>
          </p:sp>
          <p:sp>
            <p:nvSpPr>
              <p:cNvPr id="98" name="文本框 78"/>
              <p:cNvSpPr txBox="1">
                <a:spLocks noChangeArrowheads="1"/>
              </p:cNvSpPr>
              <p:nvPr>
                <p:custDataLst>
                  <p:tags r:id="rId24"/>
                </p:custDataLst>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044875"/>
                    </a:solidFill>
                    <a:latin typeface="Times New Roman" panose="02020603050405020304" pitchFamily="18" charset="0"/>
                    <a:cs typeface="Times New Roman" panose="02020603050405020304" pitchFamily="18" charset="0"/>
                  </a:rPr>
                  <a:t>02</a:t>
                </a:r>
                <a:endParaRPr lang="en-US" altLang="zh-CN" sz="2700" dirty="0">
                  <a:solidFill>
                    <a:srgbClr val="044875"/>
                  </a:solidFill>
                  <a:latin typeface="Times New Roman" panose="02020603050405020304" pitchFamily="18" charset="0"/>
                  <a:cs typeface="Times New Roman" panose="02020603050405020304" pitchFamily="18" charset="0"/>
                </a:endParaRPr>
              </a:p>
            </p:txBody>
          </p:sp>
        </p:grpSp>
        <p:grpSp>
          <p:nvGrpSpPr>
            <p:cNvPr id="15" name="组合 14"/>
            <p:cNvGrpSpPr/>
            <p:nvPr/>
          </p:nvGrpSpPr>
          <p:grpSpPr>
            <a:xfrm>
              <a:off x="3937844" y="2348880"/>
              <a:ext cx="4708525" cy="534987"/>
              <a:chOff x="3937844" y="2407756"/>
              <a:chExt cx="4708525" cy="534987"/>
            </a:xfrm>
          </p:grpSpPr>
          <p:sp>
            <p:nvSpPr>
              <p:cNvPr id="92" name="文本框 73"/>
              <p:cNvSpPr txBox="1">
                <a:spLocks noChangeArrowheads="1"/>
              </p:cNvSpPr>
              <p:nvPr>
                <p:custDataLst>
                  <p:tags r:id="rId25"/>
                </p:custDataLst>
              </p:nvPr>
            </p:nvSpPr>
            <p:spPr bwMode="auto">
              <a:xfrm>
                <a:off x="5326034" y="2449079"/>
                <a:ext cx="2499719"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cs typeface="Times New Roman" panose="02020603050405020304" pitchFamily="18" charset="0"/>
                    <a:sym typeface="+mn-ea"/>
                  </a:rPr>
                  <a:t>Method Design</a:t>
                </a:r>
                <a:endParaRPr lang="en-US" altLang="zh-CN" sz="2400" b="1" dirty="0">
                  <a:solidFill>
                    <a:srgbClr val="044875"/>
                  </a:solidFill>
                  <a:latin typeface="Times New Roman" panose="02020603050405020304" pitchFamily="18" charset="0"/>
                  <a:ea typeface="微软雅黑" panose="020B0503020204020204" charset="-122"/>
                  <a:cs typeface="Times New Roman" panose="02020603050405020304" pitchFamily="18" charset="0"/>
                  <a:sym typeface="+mn-ea"/>
                </a:endParaRPr>
              </a:p>
            </p:txBody>
          </p:sp>
          <p:sp>
            <p:nvSpPr>
              <p:cNvPr id="93" name="矩形 92"/>
              <p:cNvSpPr/>
              <p:nvPr>
                <p:custDataLst>
                  <p:tags r:id="rId26"/>
                </p:custDataLst>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latin typeface="Times New Roman" panose="02020603050405020304" pitchFamily="18" charset="0"/>
                  <a:cs typeface="Times New Roman" panose="02020603050405020304" pitchFamily="18" charset="0"/>
                </a:endParaRPr>
              </a:p>
            </p:txBody>
          </p:sp>
          <p:cxnSp>
            <p:nvCxnSpPr>
              <p:cNvPr id="94" name="直接连接符 93"/>
              <p:cNvCxnSpPr/>
              <p:nvPr>
                <p:custDataLst>
                  <p:tags r:id="rId27"/>
                </p:custDataLst>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6" name="Freeform 30"/>
              <p:cNvSpPr>
                <a:spLocks noEditPoints="1"/>
              </p:cNvSpPr>
              <p:nvPr>
                <p:custDataLst>
                  <p:tags r:id="rId28"/>
                </p:custDataLst>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rgbClr val="044875"/>
              </a:solidFill>
              <a:ln>
                <a:noFill/>
              </a:ln>
            </p:spPr>
            <p:txBody>
              <a:bodyPr/>
              <a:lstStyle/>
              <a:p>
                <a:pPr>
                  <a:defRPr/>
                </a:pPr>
                <a:endParaRPr lang="zh-CN" altLang="en-US" b="1">
                  <a:solidFill>
                    <a:prstClr val="black"/>
                  </a:solidFill>
                  <a:latin typeface="Times New Roman" panose="02020603050405020304" pitchFamily="18" charset="0"/>
                  <a:cs typeface="Times New Roman" panose="02020603050405020304" pitchFamily="18" charset="0"/>
                </a:endParaRPr>
              </a:p>
            </p:txBody>
          </p:sp>
        </p:grpSp>
      </p:grpSp>
      <p:grpSp>
        <p:nvGrpSpPr>
          <p:cNvPr id="7" name="组合 6"/>
          <p:cNvGrpSpPr/>
          <p:nvPr/>
        </p:nvGrpSpPr>
        <p:grpSpPr>
          <a:xfrm>
            <a:off x="-1" y="6553200"/>
            <a:ext cx="12192001" cy="304800"/>
            <a:chOff x="0" y="6569404"/>
            <a:chExt cx="9144000" cy="288000"/>
          </a:xfrm>
        </p:grpSpPr>
        <p:sp>
          <p:nvSpPr>
            <p:cNvPr id="8" name="矩形 7"/>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9" name="矩形 8"/>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cs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21"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latin typeface="Times New Roman" panose="02020603050405020304" pitchFamily="18" charset="0"/>
                <a:cs typeface="Times New Roman" panose="02020603050405020304" pitchFamily="18" charset="0"/>
              </a:rPr>
            </a:fld>
            <a:endParaRPr lang="zh-HK" altLang="en-US" sz="1600" dirty="0" smtClean="0">
              <a:solidFill>
                <a:schemeClr val="bg1"/>
              </a:solidFill>
              <a:latin typeface="Times New Roman" panose="02020603050405020304" pitchFamily="18" charset="0"/>
              <a:cs typeface="Times New Roman" panose="02020603050405020304" pitchFamily="18" charset="0"/>
            </a:endParaRPr>
          </a:p>
        </p:txBody>
      </p:sp>
      <p:pic>
        <p:nvPicPr>
          <p:cNvPr id="2" name="图片 1"/>
          <p:cNvPicPr>
            <a:picLocks noChangeAspect="1"/>
          </p:cNvPicPr>
          <p:nvPr/>
        </p:nvPicPr>
        <p:blipFill>
          <a:blip r:embed="rId29" cstate="print">
            <a:clrChange>
              <a:clrFrom>
                <a:srgbClr val="FFFFFF"/>
              </a:clrFrom>
              <a:clrTo>
                <a:srgbClr val="FFFFFF">
                  <a:alpha val="0"/>
                </a:srgbClr>
              </a:clrTo>
            </a:clrChange>
            <a:extLst>
              <a:ext uri="{BEBA8EAE-BF5A-486C-A8C5-ECC9F3942E4B}">
                <a14:imgProps xmlns:a14="http://schemas.microsoft.com/office/drawing/2010/main">
                  <a14:imgLayer r:embed="rId30">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18"/>
          <p:cNvGrpSpPr/>
          <p:nvPr/>
        </p:nvGrpSpPr>
        <p:grpSpPr bwMode="auto">
          <a:xfrm>
            <a:off x="2409457" y="2650330"/>
            <a:ext cx="1505450" cy="1479472"/>
            <a:chOff x="1709739" y="2636838"/>
            <a:chExt cx="1590160" cy="1584325"/>
          </a:xfrm>
          <a:solidFill>
            <a:srgbClr val="044875"/>
          </a:solidFill>
        </p:grpSpPr>
        <p:sp>
          <p:nvSpPr>
            <p:cNvPr id="35" name="Freeform 6"/>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37" name="Freeform 7"/>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38" name="Freeform 8"/>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39" name="Freeform 9"/>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40" name="Freeform 10"/>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41" name="Freeform 11"/>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42" name="Freeform 12"/>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43" name="Freeform 13"/>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44" name="Freeform 14"/>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grpSp>
      <p:sp>
        <p:nvSpPr>
          <p:cNvPr id="31" name="文本框 30"/>
          <p:cNvSpPr txBox="1"/>
          <p:nvPr/>
        </p:nvSpPr>
        <p:spPr bwMode="auto">
          <a:xfrm>
            <a:off x="2135561" y="4129802"/>
            <a:ext cx="2054225" cy="523334"/>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Contents</a:t>
            </a:r>
            <a:endPar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grpSp>
        <p:nvGrpSpPr>
          <p:cNvPr id="19" name="组合 18"/>
          <p:cNvGrpSpPr/>
          <p:nvPr>
            <p:custDataLst>
              <p:tags r:id="rId1"/>
            </p:custDataLst>
          </p:nvPr>
        </p:nvGrpSpPr>
        <p:grpSpPr>
          <a:xfrm>
            <a:off x="4523741" y="2047924"/>
            <a:ext cx="5370513" cy="534987"/>
            <a:chOff x="3281952" y="1484784"/>
            <a:chExt cx="5370513" cy="534987"/>
          </a:xfrm>
        </p:grpSpPr>
        <p:grpSp>
          <p:nvGrpSpPr>
            <p:cNvPr id="14" name="组合 13"/>
            <p:cNvGrpSpPr/>
            <p:nvPr/>
          </p:nvGrpSpPr>
          <p:grpSpPr>
            <a:xfrm>
              <a:off x="3943940" y="1484784"/>
              <a:ext cx="4708525" cy="534987"/>
              <a:chOff x="3943940" y="1626760"/>
              <a:chExt cx="4708525" cy="534987"/>
            </a:xfrm>
          </p:grpSpPr>
          <p:sp>
            <p:nvSpPr>
              <p:cNvPr id="49" name="Freeform 74"/>
              <p:cNvSpPr>
                <a:spLocks noEditPoints="1"/>
              </p:cNvSpPr>
              <p:nvPr>
                <p:custDataLst>
                  <p:tags r:id="rId2"/>
                </p:custDataLst>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rgbClr val="044875"/>
              </a:solidFill>
              <a:ln>
                <a:noFill/>
              </a:ln>
            </p:spPr>
            <p:txBody>
              <a:bodyPr/>
              <a:lstStyle/>
              <a:p>
                <a:pPr>
                  <a:defRPr/>
                </a:pPr>
                <a:endParaRPr lang="zh-CN" altLang="en-US" b="1">
                  <a:solidFill>
                    <a:prstClr val="black"/>
                  </a:solidFill>
                  <a:latin typeface="Times New Roman" panose="02020603050405020304" pitchFamily="18" charset="0"/>
                  <a:cs typeface="Times New Roman" panose="02020603050405020304" pitchFamily="18" charset="0"/>
                </a:endParaRPr>
              </a:p>
            </p:txBody>
          </p:sp>
          <p:sp>
            <p:nvSpPr>
              <p:cNvPr id="50" name="文本框 20"/>
              <p:cNvSpPr txBox="1">
                <a:spLocks noChangeArrowheads="1"/>
              </p:cNvSpPr>
              <p:nvPr>
                <p:custDataLst>
                  <p:tags r:id="rId3"/>
                </p:custDataLst>
              </p:nvPr>
            </p:nvSpPr>
            <p:spPr bwMode="auto">
              <a:xfrm>
                <a:off x="4599577" y="1648846"/>
                <a:ext cx="3989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cs typeface="Times New Roman" panose="02020603050405020304" pitchFamily="18" charset="0"/>
                  </a:rPr>
                  <a:t>Problem Description</a:t>
                </a:r>
                <a:endParaRPr lang="en-US" altLang="zh-CN" sz="2400" b="1" dirty="0">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sp>
            <p:nvSpPr>
              <p:cNvPr id="51" name="矩形 50"/>
              <p:cNvSpPr/>
              <p:nvPr>
                <p:custDataLst>
                  <p:tags r:id="rId4"/>
                </p:custDataLst>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latin typeface="Times New Roman" panose="02020603050405020304" pitchFamily="18" charset="0"/>
                  <a:cs typeface="Times New Roman" panose="02020603050405020304" pitchFamily="18" charset="0"/>
                </a:endParaRPr>
              </a:p>
            </p:txBody>
          </p:sp>
          <p:cxnSp>
            <p:nvCxnSpPr>
              <p:cNvPr id="52" name="直接连接符 51"/>
              <p:cNvCxnSpPr/>
              <p:nvPr>
                <p:custDataLst>
                  <p:tags r:id="rId5"/>
                </p:custDataLst>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10" name="组合 9"/>
            <p:cNvGrpSpPr/>
            <p:nvPr/>
          </p:nvGrpSpPr>
          <p:grpSpPr>
            <a:xfrm>
              <a:off x="3281952" y="1484784"/>
              <a:ext cx="689642" cy="534987"/>
              <a:chOff x="3281952" y="1626760"/>
              <a:chExt cx="689642" cy="534987"/>
            </a:xfrm>
          </p:grpSpPr>
          <p:sp>
            <p:nvSpPr>
              <p:cNvPr id="53" name="矩形 52"/>
              <p:cNvSpPr/>
              <p:nvPr>
                <p:custDataLst>
                  <p:tags r:id="rId6"/>
                </p:custDataLst>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Times New Roman" panose="02020603050405020304" pitchFamily="18" charset="0"/>
                  <a:cs typeface="Times New Roman" panose="02020603050405020304" pitchFamily="18" charset="0"/>
                </a:endParaRPr>
              </a:p>
            </p:txBody>
          </p:sp>
          <p:sp>
            <p:nvSpPr>
              <p:cNvPr id="54" name="文本框 18"/>
              <p:cNvSpPr txBox="1">
                <a:spLocks noChangeArrowheads="1"/>
              </p:cNvSpPr>
              <p:nvPr>
                <p:custDataLst>
                  <p:tags r:id="rId7"/>
                </p:custDataLst>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044875"/>
                    </a:solidFill>
                    <a:latin typeface="Times New Roman" panose="02020603050405020304" pitchFamily="18" charset="0"/>
                    <a:cs typeface="Times New Roman" panose="02020603050405020304" pitchFamily="18" charset="0"/>
                  </a:rPr>
                  <a:t>01</a:t>
                </a:r>
                <a:endParaRPr lang="en-US" altLang="zh-CN" sz="2700" dirty="0">
                  <a:solidFill>
                    <a:srgbClr val="044875"/>
                  </a:solidFill>
                  <a:latin typeface="Times New Roman" panose="02020603050405020304" pitchFamily="18" charset="0"/>
                  <a:cs typeface="Times New Roman" panose="02020603050405020304" pitchFamily="18" charset="0"/>
                </a:endParaRPr>
              </a:p>
            </p:txBody>
          </p:sp>
        </p:grpSp>
      </p:grpSp>
      <p:grpSp>
        <p:nvGrpSpPr>
          <p:cNvPr id="22" name="组合 21"/>
          <p:cNvGrpSpPr/>
          <p:nvPr>
            <p:custDataLst>
              <p:tags r:id="rId8"/>
            </p:custDataLst>
          </p:nvPr>
        </p:nvGrpSpPr>
        <p:grpSpPr>
          <a:xfrm>
            <a:off x="4503593" y="3688642"/>
            <a:ext cx="5372100" cy="534987"/>
            <a:chOff x="3261805" y="3188752"/>
            <a:chExt cx="5372100" cy="534987"/>
          </a:xfrm>
        </p:grpSpPr>
        <p:grpSp>
          <p:nvGrpSpPr>
            <p:cNvPr id="12" name="组合 11"/>
            <p:cNvGrpSpPr/>
            <p:nvPr/>
          </p:nvGrpSpPr>
          <p:grpSpPr>
            <a:xfrm>
              <a:off x="3261805" y="3188752"/>
              <a:ext cx="689593" cy="534987"/>
              <a:chOff x="3261805" y="3188752"/>
              <a:chExt cx="689593" cy="534987"/>
            </a:xfrm>
          </p:grpSpPr>
          <p:sp>
            <p:nvSpPr>
              <p:cNvPr id="61" name="矩形 60"/>
              <p:cNvSpPr/>
              <p:nvPr>
                <p:custDataLst>
                  <p:tags r:id="rId9"/>
                </p:custDataLst>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Times New Roman" panose="02020603050405020304" pitchFamily="18" charset="0"/>
                  <a:cs typeface="Times New Roman" panose="02020603050405020304" pitchFamily="18" charset="0"/>
                </a:endParaRPr>
              </a:p>
            </p:txBody>
          </p:sp>
          <p:sp>
            <p:nvSpPr>
              <p:cNvPr id="62" name="文本框 86"/>
              <p:cNvSpPr txBox="1">
                <a:spLocks noChangeArrowheads="1"/>
              </p:cNvSpPr>
              <p:nvPr>
                <p:custDataLst>
                  <p:tags r:id="rId10"/>
                </p:custDataLst>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a:solidFill>
                      <a:schemeClr val="bg2">
                        <a:lumMod val="90000"/>
                      </a:schemeClr>
                    </a:solidFill>
                    <a:latin typeface="Times New Roman" panose="02020603050405020304" pitchFamily="18" charset="0"/>
                    <a:cs typeface="Times New Roman" panose="02020603050405020304" pitchFamily="18" charset="0"/>
                  </a:rPr>
                  <a:t>03</a:t>
                </a:r>
                <a:endParaRPr lang="en-US" altLang="zh-CN" sz="2700">
                  <a:solidFill>
                    <a:schemeClr val="bg2">
                      <a:lumMod val="90000"/>
                    </a:schemeClr>
                  </a:solidFill>
                  <a:latin typeface="Times New Roman" panose="02020603050405020304" pitchFamily="18" charset="0"/>
                  <a:cs typeface="Times New Roman" panose="02020603050405020304" pitchFamily="18" charset="0"/>
                </a:endParaRPr>
              </a:p>
            </p:txBody>
          </p:sp>
        </p:grpSp>
        <p:grpSp>
          <p:nvGrpSpPr>
            <p:cNvPr id="16" name="组合 15"/>
            <p:cNvGrpSpPr/>
            <p:nvPr/>
          </p:nvGrpSpPr>
          <p:grpSpPr>
            <a:xfrm>
              <a:off x="3923792" y="3188752"/>
              <a:ext cx="4710113" cy="534987"/>
              <a:chOff x="3923792" y="3188752"/>
              <a:chExt cx="4710113" cy="534987"/>
            </a:xfrm>
          </p:grpSpPr>
          <p:sp>
            <p:nvSpPr>
              <p:cNvPr id="56" name="文本框 81"/>
              <p:cNvSpPr txBox="1">
                <a:spLocks noChangeArrowheads="1"/>
              </p:cNvSpPr>
              <p:nvPr>
                <p:custDataLst>
                  <p:tags r:id="rId11"/>
                </p:custDataLst>
              </p:nvPr>
            </p:nvSpPr>
            <p:spPr bwMode="auto">
              <a:xfrm>
                <a:off x="4876292" y="3235107"/>
                <a:ext cx="339852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cs typeface="Times New Roman" panose="02020603050405020304" pitchFamily="18" charset="0"/>
                    <a:sym typeface="+mn-ea"/>
                  </a:rPr>
                  <a:t>Experiment Results</a:t>
                </a:r>
                <a:endParaRPr lang="en-US" altLang="zh-CN" sz="2400" b="1" dirty="0">
                  <a:solidFill>
                    <a:schemeClr val="bg2">
                      <a:lumMod val="90000"/>
                    </a:schemeClr>
                  </a:solidFill>
                  <a:latin typeface="Times New Roman" panose="02020603050405020304" pitchFamily="18" charset="0"/>
                  <a:ea typeface="微软雅黑" panose="020B0503020204020204" charset="-122"/>
                  <a:cs typeface="Times New Roman" panose="02020603050405020304" pitchFamily="18" charset="0"/>
                  <a:sym typeface="+mn-ea"/>
                </a:endParaRPr>
              </a:p>
            </p:txBody>
          </p:sp>
          <p:sp>
            <p:nvSpPr>
              <p:cNvPr id="57" name="矩形 56"/>
              <p:cNvSpPr/>
              <p:nvPr>
                <p:custDataLst>
                  <p:tags r:id="rId12"/>
                </p:custDataLst>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latin typeface="Times New Roman" panose="02020603050405020304" pitchFamily="18" charset="0"/>
                  <a:cs typeface="Times New Roman" panose="02020603050405020304" pitchFamily="18" charset="0"/>
                </a:endParaRPr>
              </a:p>
            </p:txBody>
          </p:sp>
          <p:cxnSp>
            <p:nvCxnSpPr>
              <p:cNvPr id="58" name="直接连接符 57"/>
              <p:cNvCxnSpPr/>
              <p:nvPr>
                <p:custDataLst>
                  <p:tags r:id="rId13"/>
                </p:custDataLst>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60" name="Freeform 71"/>
              <p:cNvSpPr>
                <a:spLocks noEditPoints="1"/>
              </p:cNvSpPr>
              <p:nvPr>
                <p:custDataLst>
                  <p:tags r:id="rId14"/>
                </p:custDataLst>
              </p:nvPr>
            </p:nvSpPr>
            <p:spPr bwMode="auto">
              <a:xfrm>
                <a:off x="4042537" y="3273524"/>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chemeClr val="bg1">
                  <a:lumMod val="50000"/>
                </a:schemeClr>
              </a:solidFill>
              <a:ln>
                <a:noFill/>
              </a:ln>
            </p:spPr>
            <p:txBody>
              <a:bodyPr/>
              <a:lstStyle/>
              <a:p>
                <a:pPr>
                  <a:defRPr/>
                </a:pPr>
                <a:endParaRPr lang="zh-CN" altLang="en-US" b="1">
                  <a:solidFill>
                    <a:prstClr val="black"/>
                  </a:solidFill>
                  <a:latin typeface="Times New Roman" panose="02020603050405020304" pitchFamily="18" charset="0"/>
                  <a:cs typeface="Times New Roman" panose="02020603050405020304" pitchFamily="18" charset="0"/>
                </a:endParaRPr>
              </a:p>
            </p:txBody>
          </p:sp>
        </p:grpSp>
      </p:grpSp>
      <p:grpSp>
        <p:nvGrpSpPr>
          <p:cNvPr id="23" name="组合 22"/>
          <p:cNvGrpSpPr/>
          <p:nvPr>
            <p:custDataLst>
              <p:tags r:id="rId15"/>
            </p:custDataLst>
          </p:nvPr>
        </p:nvGrpSpPr>
        <p:grpSpPr>
          <a:xfrm>
            <a:off x="4503593" y="4509001"/>
            <a:ext cx="5372100" cy="534987"/>
            <a:chOff x="3261805" y="4046141"/>
            <a:chExt cx="5372100" cy="534987"/>
          </a:xfrm>
        </p:grpSpPr>
        <p:grpSp>
          <p:nvGrpSpPr>
            <p:cNvPr id="13" name="组合 12"/>
            <p:cNvGrpSpPr/>
            <p:nvPr/>
          </p:nvGrpSpPr>
          <p:grpSpPr>
            <a:xfrm>
              <a:off x="3261805" y="4046141"/>
              <a:ext cx="689447" cy="534987"/>
              <a:chOff x="3261805" y="3969748"/>
              <a:chExt cx="689447" cy="534987"/>
            </a:xfrm>
          </p:grpSpPr>
          <p:sp>
            <p:nvSpPr>
              <p:cNvPr id="89" name="矩形 88"/>
              <p:cNvSpPr/>
              <p:nvPr>
                <p:custDataLst>
                  <p:tags r:id="rId16"/>
                </p:custDataLst>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Times New Roman" panose="02020603050405020304" pitchFamily="18" charset="0"/>
                  <a:cs typeface="Times New Roman" panose="02020603050405020304" pitchFamily="18" charset="0"/>
                </a:endParaRPr>
              </a:p>
            </p:txBody>
          </p:sp>
          <p:sp>
            <p:nvSpPr>
              <p:cNvPr id="90" name="文本框 131"/>
              <p:cNvSpPr txBox="1">
                <a:spLocks noChangeArrowheads="1"/>
              </p:cNvSpPr>
              <p:nvPr>
                <p:custDataLst>
                  <p:tags r:id="rId17"/>
                </p:custDataLst>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a:solidFill>
                      <a:schemeClr val="bg2">
                        <a:lumMod val="90000"/>
                      </a:schemeClr>
                    </a:solidFill>
                    <a:latin typeface="Times New Roman" panose="02020603050405020304" pitchFamily="18" charset="0"/>
                    <a:cs typeface="Times New Roman" panose="02020603050405020304" pitchFamily="18" charset="0"/>
                  </a:rPr>
                  <a:t>04</a:t>
                </a:r>
                <a:endParaRPr lang="en-US" altLang="zh-CN" sz="2700">
                  <a:solidFill>
                    <a:schemeClr val="bg2">
                      <a:lumMod val="90000"/>
                    </a:schemeClr>
                  </a:solidFill>
                  <a:latin typeface="Times New Roman" panose="02020603050405020304" pitchFamily="18" charset="0"/>
                  <a:cs typeface="Times New Roman" panose="02020603050405020304" pitchFamily="18" charset="0"/>
                </a:endParaRPr>
              </a:p>
            </p:txBody>
          </p:sp>
        </p:grpSp>
        <p:grpSp>
          <p:nvGrpSpPr>
            <p:cNvPr id="17" name="组合 16"/>
            <p:cNvGrpSpPr/>
            <p:nvPr/>
          </p:nvGrpSpPr>
          <p:grpSpPr>
            <a:xfrm>
              <a:off x="3923792" y="4046141"/>
              <a:ext cx="4710113" cy="534987"/>
              <a:chOff x="3923792" y="3969748"/>
              <a:chExt cx="4710113" cy="534987"/>
            </a:xfrm>
          </p:grpSpPr>
          <p:sp>
            <p:nvSpPr>
              <p:cNvPr id="64" name="文本框 126"/>
              <p:cNvSpPr txBox="1">
                <a:spLocks noChangeArrowheads="1"/>
              </p:cNvSpPr>
              <p:nvPr>
                <p:custDataLst>
                  <p:tags r:id="rId18"/>
                </p:custDataLst>
              </p:nvPr>
            </p:nvSpPr>
            <p:spPr bwMode="auto">
              <a:xfrm>
                <a:off x="4571492" y="4002700"/>
                <a:ext cx="40417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cs typeface="Times New Roman" panose="02020603050405020304" pitchFamily="18" charset="0"/>
                  </a:rPr>
                  <a:t>Conclusion</a:t>
                </a:r>
                <a:endParaRPr lang="en-US" altLang="zh-CN" sz="2400" b="1" dirty="0">
                  <a:solidFill>
                    <a:schemeClr val="bg2">
                      <a:lumMod val="90000"/>
                    </a:schemeClr>
                  </a:solidFill>
                  <a:latin typeface="Times New Roman" panose="02020603050405020304" pitchFamily="18" charset="0"/>
                  <a:ea typeface="微软雅黑" panose="020B0503020204020204" charset="-122"/>
                  <a:cs typeface="Times New Roman" panose="02020603050405020304" pitchFamily="18" charset="0"/>
                </a:endParaRPr>
              </a:p>
            </p:txBody>
          </p:sp>
          <p:sp>
            <p:nvSpPr>
              <p:cNvPr id="65" name="矩形 64"/>
              <p:cNvSpPr/>
              <p:nvPr>
                <p:custDataLst>
                  <p:tags r:id="rId19"/>
                </p:custDataLst>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latin typeface="Times New Roman" panose="02020603050405020304" pitchFamily="18" charset="0"/>
                  <a:cs typeface="Times New Roman" panose="02020603050405020304" pitchFamily="18" charset="0"/>
                </a:endParaRPr>
              </a:p>
            </p:txBody>
          </p:sp>
          <p:cxnSp>
            <p:nvCxnSpPr>
              <p:cNvPr id="86" name="直接连接符 85"/>
              <p:cNvCxnSpPr/>
              <p:nvPr>
                <p:custDataLst>
                  <p:tags r:id="rId20"/>
                </p:custDataLst>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88" name="Freeform 306"/>
              <p:cNvSpPr>
                <a:spLocks noEditPoints="1"/>
              </p:cNvSpPr>
              <p:nvPr>
                <p:custDataLst>
                  <p:tags r:id="rId21"/>
                </p:custDataLst>
              </p:nvPr>
            </p:nvSpPr>
            <p:spPr bwMode="auto">
              <a:xfrm>
                <a:off x="4045395" y="4042286"/>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chemeClr val="bg1">
                  <a:lumMod val="50000"/>
                </a:schemeClr>
              </a:solidFill>
              <a:ln>
                <a:noFill/>
              </a:ln>
            </p:spPr>
            <p:txBody>
              <a:bodyPr/>
              <a:lstStyle/>
              <a:p>
                <a:pPr>
                  <a:defRPr/>
                </a:pPr>
                <a:endParaRPr lang="zh-CN" altLang="en-US" b="1">
                  <a:solidFill>
                    <a:prstClr val="black"/>
                  </a:solidFill>
                  <a:latin typeface="Times New Roman" panose="02020603050405020304" pitchFamily="18" charset="0"/>
                  <a:cs typeface="Times New Roman" panose="02020603050405020304" pitchFamily="18" charset="0"/>
                </a:endParaRPr>
              </a:p>
            </p:txBody>
          </p:sp>
        </p:grpSp>
      </p:grpSp>
      <p:grpSp>
        <p:nvGrpSpPr>
          <p:cNvPr id="20" name="组合 19"/>
          <p:cNvGrpSpPr/>
          <p:nvPr>
            <p:custDataLst>
              <p:tags r:id="rId22"/>
            </p:custDataLst>
          </p:nvPr>
        </p:nvGrpSpPr>
        <p:grpSpPr>
          <a:xfrm>
            <a:off x="4517645" y="2868283"/>
            <a:ext cx="5370513" cy="534987"/>
            <a:chOff x="3275856" y="2348880"/>
            <a:chExt cx="5370513" cy="534987"/>
          </a:xfrm>
        </p:grpSpPr>
        <p:grpSp>
          <p:nvGrpSpPr>
            <p:cNvPr id="11" name="组合 10"/>
            <p:cNvGrpSpPr/>
            <p:nvPr/>
          </p:nvGrpSpPr>
          <p:grpSpPr>
            <a:xfrm>
              <a:off x="3275856" y="2348880"/>
              <a:ext cx="689474" cy="534987"/>
              <a:chOff x="3275856" y="2407756"/>
              <a:chExt cx="689474" cy="534987"/>
            </a:xfrm>
          </p:grpSpPr>
          <p:sp>
            <p:nvSpPr>
              <p:cNvPr id="97" name="矩形 96"/>
              <p:cNvSpPr/>
              <p:nvPr>
                <p:custDataLst>
                  <p:tags r:id="rId23"/>
                </p:custDataLst>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Times New Roman" panose="02020603050405020304" pitchFamily="18" charset="0"/>
                  <a:cs typeface="Times New Roman" panose="02020603050405020304" pitchFamily="18" charset="0"/>
                </a:endParaRPr>
              </a:p>
            </p:txBody>
          </p:sp>
          <p:sp>
            <p:nvSpPr>
              <p:cNvPr id="98" name="文本框 78"/>
              <p:cNvSpPr txBox="1">
                <a:spLocks noChangeArrowheads="1"/>
              </p:cNvSpPr>
              <p:nvPr>
                <p:custDataLst>
                  <p:tags r:id="rId24"/>
                </p:custDataLst>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Times New Roman" panose="02020603050405020304" pitchFamily="18" charset="0"/>
                    <a:cs typeface="Times New Roman" panose="02020603050405020304" pitchFamily="18" charset="0"/>
                  </a:rPr>
                  <a:t>02</a:t>
                </a:r>
                <a:endParaRPr lang="en-US" altLang="zh-CN" sz="2700" dirty="0">
                  <a:solidFill>
                    <a:schemeClr val="bg2">
                      <a:lumMod val="90000"/>
                    </a:schemeClr>
                  </a:solidFill>
                  <a:latin typeface="Times New Roman" panose="02020603050405020304" pitchFamily="18" charset="0"/>
                  <a:cs typeface="Times New Roman" panose="02020603050405020304" pitchFamily="18" charset="0"/>
                </a:endParaRPr>
              </a:p>
            </p:txBody>
          </p:sp>
        </p:grpSp>
        <p:grpSp>
          <p:nvGrpSpPr>
            <p:cNvPr id="15" name="组合 14"/>
            <p:cNvGrpSpPr/>
            <p:nvPr/>
          </p:nvGrpSpPr>
          <p:grpSpPr>
            <a:xfrm>
              <a:off x="3937844" y="2348880"/>
              <a:ext cx="4708525" cy="534987"/>
              <a:chOff x="3937844" y="2407756"/>
              <a:chExt cx="4708525" cy="534987"/>
            </a:xfrm>
          </p:grpSpPr>
          <p:sp>
            <p:nvSpPr>
              <p:cNvPr id="92" name="文本框 73"/>
              <p:cNvSpPr txBox="1">
                <a:spLocks noChangeArrowheads="1"/>
              </p:cNvSpPr>
              <p:nvPr>
                <p:custDataLst>
                  <p:tags r:id="rId25"/>
                </p:custDataLst>
              </p:nvPr>
            </p:nvSpPr>
            <p:spPr bwMode="auto">
              <a:xfrm>
                <a:off x="5326034" y="2449079"/>
                <a:ext cx="2499719"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cs typeface="Times New Roman" panose="02020603050405020304" pitchFamily="18" charset="0"/>
                    <a:sym typeface="+mn-ea"/>
                  </a:rPr>
                  <a:t>Method Design</a:t>
                </a:r>
                <a:endParaRPr lang="en-US" altLang="zh-CN" sz="2400" b="1" dirty="0">
                  <a:solidFill>
                    <a:schemeClr val="bg2">
                      <a:lumMod val="90000"/>
                    </a:schemeClr>
                  </a:solidFill>
                  <a:latin typeface="Times New Roman" panose="02020603050405020304" pitchFamily="18" charset="0"/>
                  <a:ea typeface="微软雅黑" panose="020B0503020204020204" charset="-122"/>
                  <a:cs typeface="Times New Roman" panose="02020603050405020304" pitchFamily="18" charset="0"/>
                  <a:sym typeface="+mn-ea"/>
                </a:endParaRPr>
              </a:p>
            </p:txBody>
          </p:sp>
          <p:sp>
            <p:nvSpPr>
              <p:cNvPr id="93" name="矩形 92"/>
              <p:cNvSpPr/>
              <p:nvPr>
                <p:custDataLst>
                  <p:tags r:id="rId26"/>
                </p:custDataLst>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latin typeface="Times New Roman" panose="02020603050405020304" pitchFamily="18" charset="0"/>
                  <a:cs typeface="Times New Roman" panose="02020603050405020304" pitchFamily="18" charset="0"/>
                </a:endParaRPr>
              </a:p>
            </p:txBody>
          </p:sp>
          <p:cxnSp>
            <p:nvCxnSpPr>
              <p:cNvPr id="94" name="直接连接符 93"/>
              <p:cNvCxnSpPr/>
              <p:nvPr>
                <p:custDataLst>
                  <p:tags r:id="rId27"/>
                </p:custDataLst>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6" name="Freeform 30"/>
              <p:cNvSpPr>
                <a:spLocks noEditPoints="1"/>
              </p:cNvSpPr>
              <p:nvPr>
                <p:custDataLst>
                  <p:tags r:id="rId28"/>
                </p:custDataLst>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chemeClr val="bg1">
                  <a:lumMod val="50000"/>
                </a:schemeClr>
              </a:solidFill>
              <a:ln>
                <a:noFill/>
              </a:ln>
            </p:spPr>
            <p:txBody>
              <a:bodyPr/>
              <a:lstStyle/>
              <a:p>
                <a:pPr>
                  <a:defRPr/>
                </a:pPr>
                <a:endParaRPr lang="zh-CN" altLang="en-US" b="1">
                  <a:solidFill>
                    <a:schemeClr val="bg2">
                      <a:lumMod val="90000"/>
                    </a:schemeClr>
                  </a:solidFill>
                  <a:latin typeface="Times New Roman" panose="02020603050405020304" pitchFamily="18" charset="0"/>
                  <a:cs typeface="Times New Roman" panose="02020603050405020304" pitchFamily="18" charset="0"/>
                </a:endParaRPr>
              </a:p>
            </p:txBody>
          </p:sp>
        </p:grpSp>
      </p:grpSp>
      <p:grpSp>
        <p:nvGrpSpPr>
          <p:cNvPr id="7" name="组合 6"/>
          <p:cNvGrpSpPr/>
          <p:nvPr/>
        </p:nvGrpSpPr>
        <p:grpSpPr>
          <a:xfrm>
            <a:off x="-1" y="6553200"/>
            <a:ext cx="12192001" cy="304800"/>
            <a:chOff x="0" y="6569404"/>
            <a:chExt cx="9144000" cy="288000"/>
          </a:xfrm>
        </p:grpSpPr>
        <p:sp>
          <p:nvSpPr>
            <p:cNvPr id="8" name="矩形 7"/>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9" name="矩形 8"/>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cs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21"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latin typeface="Times New Roman" panose="02020603050405020304" pitchFamily="18" charset="0"/>
                <a:cs typeface="Times New Roman" panose="02020603050405020304" pitchFamily="18" charset="0"/>
              </a:rPr>
            </a:fld>
            <a:endParaRPr lang="zh-HK" altLang="en-US" sz="1600" dirty="0" smtClean="0">
              <a:solidFill>
                <a:schemeClr val="bg1"/>
              </a:solidFill>
              <a:latin typeface="Times New Roman" panose="02020603050405020304" pitchFamily="18" charset="0"/>
              <a:cs typeface="Times New Roman" panose="02020603050405020304" pitchFamily="18" charset="0"/>
            </a:endParaRPr>
          </a:p>
        </p:txBody>
      </p:sp>
      <p:pic>
        <p:nvPicPr>
          <p:cNvPr id="25" name="图片 24"/>
          <p:cNvPicPr>
            <a:picLocks noChangeAspect="1"/>
          </p:cNvPicPr>
          <p:nvPr/>
        </p:nvPicPr>
        <p:blipFill>
          <a:blip r:embed="rId29" cstate="print">
            <a:clrChange>
              <a:clrFrom>
                <a:srgbClr val="FFFFFF"/>
              </a:clrFrom>
              <a:clrTo>
                <a:srgbClr val="FFFFFF">
                  <a:alpha val="0"/>
                </a:srgbClr>
              </a:clrTo>
            </a:clrChange>
            <a:extLst>
              <a:ext uri="{BEBA8EAE-BF5A-486C-A8C5-ECC9F3942E4B}">
                <a14:imgProps xmlns:a14="http://schemas.microsoft.com/office/drawing/2010/main">
                  <a14:imgLayer r:embed="rId30">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spTree>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18"/>
          <p:cNvGrpSpPr/>
          <p:nvPr/>
        </p:nvGrpSpPr>
        <p:grpSpPr bwMode="auto">
          <a:xfrm>
            <a:off x="2409457" y="2650330"/>
            <a:ext cx="1505450" cy="1479472"/>
            <a:chOff x="1709739" y="2636838"/>
            <a:chExt cx="1590160" cy="1584325"/>
          </a:xfrm>
          <a:solidFill>
            <a:srgbClr val="044875"/>
          </a:solidFill>
        </p:grpSpPr>
        <p:sp>
          <p:nvSpPr>
            <p:cNvPr id="35" name="Freeform 6"/>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37" name="Freeform 7"/>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38" name="Freeform 8"/>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39" name="Freeform 9"/>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40" name="Freeform 10"/>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41" name="Freeform 11"/>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42" name="Freeform 12"/>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43" name="Freeform 13"/>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44" name="Freeform 14"/>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grpSp>
      <p:sp>
        <p:nvSpPr>
          <p:cNvPr id="31" name="文本框 30"/>
          <p:cNvSpPr txBox="1"/>
          <p:nvPr/>
        </p:nvSpPr>
        <p:spPr bwMode="auto">
          <a:xfrm>
            <a:off x="2135561" y="4129802"/>
            <a:ext cx="2054225" cy="523334"/>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Contents</a:t>
            </a:r>
            <a:endPar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grpSp>
        <p:nvGrpSpPr>
          <p:cNvPr id="19" name="组合 18"/>
          <p:cNvGrpSpPr/>
          <p:nvPr>
            <p:custDataLst>
              <p:tags r:id="rId1"/>
            </p:custDataLst>
          </p:nvPr>
        </p:nvGrpSpPr>
        <p:grpSpPr>
          <a:xfrm>
            <a:off x="4523741" y="2047924"/>
            <a:ext cx="5370513" cy="534987"/>
            <a:chOff x="3281952" y="1484784"/>
            <a:chExt cx="5370513" cy="534987"/>
          </a:xfrm>
        </p:grpSpPr>
        <p:grpSp>
          <p:nvGrpSpPr>
            <p:cNvPr id="14" name="组合 13"/>
            <p:cNvGrpSpPr/>
            <p:nvPr/>
          </p:nvGrpSpPr>
          <p:grpSpPr>
            <a:xfrm>
              <a:off x="3943940" y="1484784"/>
              <a:ext cx="4708525" cy="534987"/>
              <a:chOff x="3943940" y="1626760"/>
              <a:chExt cx="4708525" cy="534987"/>
            </a:xfrm>
          </p:grpSpPr>
          <p:sp>
            <p:nvSpPr>
              <p:cNvPr id="49" name="Freeform 74"/>
              <p:cNvSpPr>
                <a:spLocks noEditPoints="1"/>
              </p:cNvSpPr>
              <p:nvPr>
                <p:custDataLst>
                  <p:tags r:id="rId2"/>
                </p:custDataLst>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rgbClr val="044875"/>
              </a:solidFill>
              <a:ln>
                <a:noFill/>
              </a:ln>
            </p:spPr>
            <p:txBody>
              <a:bodyPr/>
              <a:lstStyle/>
              <a:p>
                <a:pPr>
                  <a:defRPr/>
                </a:pPr>
                <a:endParaRPr lang="zh-CN" altLang="en-US" b="1">
                  <a:solidFill>
                    <a:prstClr val="black"/>
                  </a:solidFill>
                  <a:latin typeface="Times New Roman" panose="02020603050405020304" pitchFamily="18" charset="0"/>
                  <a:cs typeface="Times New Roman" panose="02020603050405020304" pitchFamily="18" charset="0"/>
                </a:endParaRPr>
              </a:p>
            </p:txBody>
          </p:sp>
          <p:sp>
            <p:nvSpPr>
              <p:cNvPr id="50" name="文本框 20"/>
              <p:cNvSpPr txBox="1">
                <a:spLocks noChangeArrowheads="1"/>
              </p:cNvSpPr>
              <p:nvPr>
                <p:custDataLst>
                  <p:tags r:id="rId3"/>
                </p:custDataLst>
              </p:nvPr>
            </p:nvSpPr>
            <p:spPr bwMode="auto">
              <a:xfrm>
                <a:off x="4599577" y="1648846"/>
                <a:ext cx="3989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cs typeface="Times New Roman" panose="02020603050405020304" pitchFamily="18" charset="0"/>
                  </a:rPr>
                  <a:t>Problem Description</a:t>
                </a:r>
                <a:endParaRPr lang="en-US" altLang="zh-CN" sz="2400" b="1" dirty="0">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sp>
            <p:nvSpPr>
              <p:cNvPr id="51" name="矩形 50"/>
              <p:cNvSpPr/>
              <p:nvPr>
                <p:custDataLst>
                  <p:tags r:id="rId4"/>
                </p:custDataLst>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latin typeface="Times New Roman" panose="02020603050405020304" pitchFamily="18" charset="0"/>
                  <a:cs typeface="Times New Roman" panose="02020603050405020304" pitchFamily="18" charset="0"/>
                </a:endParaRPr>
              </a:p>
            </p:txBody>
          </p:sp>
          <p:cxnSp>
            <p:nvCxnSpPr>
              <p:cNvPr id="52" name="直接连接符 51"/>
              <p:cNvCxnSpPr/>
              <p:nvPr>
                <p:custDataLst>
                  <p:tags r:id="rId5"/>
                </p:custDataLst>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10" name="组合 9"/>
            <p:cNvGrpSpPr/>
            <p:nvPr/>
          </p:nvGrpSpPr>
          <p:grpSpPr>
            <a:xfrm>
              <a:off x="3281952" y="1484784"/>
              <a:ext cx="689642" cy="534987"/>
              <a:chOff x="3281952" y="1626760"/>
              <a:chExt cx="689642" cy="534987"/>
            </a:xfrm>
          </p:grpSpPr>
          <p:sp>
            <p:nvSpPr>
              <p:cNvPr id="53" name="矩形 52"/>
              <p:cNvSpPr/>
              <p:nvPr>
                <p:custDataLst>
                  <p:tags r:id="rId6"/>
                </p:custDataLst>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Times New Roman" panose="02020603050405020304" pitchFamily="18" charset="0"/>
                  <a:cs typeface="Times New Roman" panose="02020603050405020304" pitchFamily="18" charset="0"/>
                </a:endParaRPr>
              </a:p>
            </p:txBody>
          </p:sp>
          <p:sp>
            <p:nvSpPr>
              <p:cNvPr id="54" name="文本框 18"/>
              <p:cNvSpPr txBox="1">
                <a:spLocks noChangeArrowheads="1"/>
              </p:cNvSpPr>
              <p:nvPr>
                <p:custDataLst>
                  <p:tags r:id="rId7"/>
                </p:custDataLst>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044875"/>
                    </a:solidFill>
                    <a:latin typeface="Times New Roman" panose="02020603050405020304" pitchFamily="18" charset="0"/>
                    <a:cs typeface="Times New Roman" panose="02020603050405020304" pitchFamily="18" charset="0"/>
                  </a:rPr>
                  <a:t>01</a:t>
                </a:r>
                <a:endParaRPr lang="en-US" altLang="zh-CN" sz="2700" dirty="0">
                  <a:solidFill>
                    <a:srgbClr val="044875"/>
                  </a:solidFill>
                  <a:latin typeface="Times New Roman" panose="02020603050405020304" pitchFamily="18" charset="0"/>
                  <a:cs typeface="Times New Roman" panose="02020603050405020304" pitchFamily="18" charset="0"/>
                </a:endParaRPr>
              </a:p>
            </p:txBody>
          </p:sp>
        </p:grpSp>
      </p:grpSp>
      <p:grpSp>
        <p:nvGrpSpPr>
          <p:cNvPr id="22" name="组合 21"/>
          <p:cNvGrpSpPr/>
          <p:nvPr>
            <p:custDataLst>
              <p:tags r:id="rId8"/>
            </p:custDataLst>
          </p:nvPr>
        </p:nvGrpSpPr>
        <p:grpSpPr>
          <a:xfrm>
            <a:off x="4503593" y="3688642"/>
            <a:ext cx="5372100" cy="534987"/>
            <a:chOff x="3261805" y="3188752"/>
            <a:chExt cx="5372100" cy="534987"/>
          </a:xfrm>
        </p:grpSpPr>
        <p:grpSp>
          <p:nvGrpSpPr>
            <p:cNvPr id="12" name="组合 11"/>
            <p:cNvGrpSpPr/>
            <p:nvPr/>
          </p:nvGrpSpPr>
          <p:grpSpPr>
            <a:xfrm>
              <a:off x="3261805" y="3188752"/>
              <a:ext cx="689593" cy="534987"/>
              <a:chOff x="3261805" y="3188752"/>
              <a:chExt cx="689593" cy="534987"/>
            </a:xfrm>
          </p:grpSpPr>
          <p:sp>
            <p:nvSpPr>
              <p:cNvPr id="61" name="矩形 60"/>
              <p:cNvSpPr/>
              <p:nvPr>
                <p:custDataLst>
                  <p:tags r:id="rId9"/>
                </p:custDataLst>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Times New Roman" panose="02020603050405020304" pitchFamily="18" charset="0"/>
                  <a:cs typeface="Times New Roman" panose="02020603050405020304" pitchFamily="18" charset="0"/>
                </a:endParaRPr>
              </a:p>
            </p:txBody>
          </p:sp>
          <p:sp>
            <p:nvSpPr>
              <p:cNvPr id="62" name="文本框 86"/>
              <p:cNvSpPr txBox="1">
                <a:spLocks noChangeArrowheads="1"/>
              </p:cNvSpPr>
              <p:nvPr>
                <p:custDataLst>
                  <p:tags r:id="rId10"/>
                </p:custDataLst>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a:solidFill>
                      <a:schemeClr val="bg2">
                        <a:lumMod val="90000"/>
                      </a:schemeClr>
                    </a:solidFill>
                    <a:latin typeface="Times New Roman" panose="02020603050405020304" pitchFamily="18" charset="0"/>
                    <a:cs typeface="Times New Roman" panose="02020603050405020304" pitchFamily="18" charset="0"/>
                  </a:rPr>
                  <a:t>03</a:t>
                </a:r>
                <a:endParaRPr lang="en-US" altLang="zh-CN" sz="2700">
                  <a:solidFill>
                    <a:schemeClr val="bg2">
                      <a:lumMod val="90000"/>
                    </a:schemeClr>
                  </a:solidFill>
                  <a:latin typeface="Times New Roman" panose="02020603050405020304" pitchFamily="18" charset="0"/>
                  <a:cs typeface="Times New Roman" panose="02020603050405020304" pitchFamily="18" charset="0"/>
                </a:endParaRPr>
              </a:p>
            </p:txBody>
          </p:sp>
        </p:grpSp>
        <p:grpSp>
          <p:nvGrpSpPr>
            <p:cNvPr id="16" name="组合 15"/>
            <p:cNvGrpSpPr/>
            <p:nvPr/>
          </p:nvGrpSpPr>
          <p:grpSpPr>
            <a:xfrm>
              <a:off x="3923792" y="3188752"/>
              <a:ext cx="4710113" cy="534987"/>
              <a:chOff x="3923792" y="3188752"/>
              <a:chExt cx="4710113" cy="534987"/>
            </a:xfrm>
          </p:grpSpPr>
          <p:sp>
            <p:nvSpPr>
              <p:cNvPr id="56" name="文本框 81"/>
              <p:cNvSpPr txBox="1">
                <a:spLocks noChangeArrowheads="1"/>
              </p:cNvSpPr>
              <p:nvPr>
                <p:custDataLst>
                  <p:tags r:id="rId11"/>
                </p:custDataLst>
              </p:nvPr>
            </p:nvSpPr>
            <p:spPr bwMode="auto">
              <a:xfrm>
                <a:off x="4876292" y="3235107"/>
                <a:ext cx="339852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cs typeface="Times New Roman" panose="02020603050405020304" pitchFamily="18" charset="0"/>
                    <a:sym typeface="+mn-ea"/>
                  </a:rPr>
                  <a:t>Experiment Results</a:t>
                </a:r>
                <a:endParaRPr lang="en-US" altLang="zh-CN" sz="2400" b="1" dirty="0">
                  <a:solidFill>
                    <a:schemeClr val="bg2">
                      <a:lumMod val="90000"/>
                    </a:schemeClr>
                  </a:solidFill>
                  <a:latin typeface="Times New Roman" panose="02020603050405020304" pitchFamily="18" charset="0"/>
                  <a:ea typeface="微软雅黑" panose="020B0503020204020204" charset="-122"/>
                  <a:cs typeface="Times New Roman" panose="02020603050405020304" pitchFamily="18" charset="0"/>
                  <a:sym typeface="+mn-ea"/>
                </a:endParaRPr>
              </a:p>
            </p:txBody>
          </p:sp>
          <p:sp>
            <p:nvSpPr>
              <p:cNvPr id="57" name="矩形 56"/>
              <p:cNvSpPr/>
              <p:nvPr>
                <p:custDataLst>
                  <p:tags r:id="rId12"/>
                </p:custDataLst>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latin typeface="Times New Roman" panose="02020603050405020304" pitchFamily="18" charset="0"/>
                  <a:cs typeface="Times New Roman" panose="02020603050405020304" pitchFamily="18" charset="0"/>
                </a:endParaRPr>
              </a:p>
            </p:txBody>
          </p:sp>
          <p:cxnSp>
            <p:nvCxnSpPr>
              <p:cNvPr id="58" name="直接连接符 57"/>
              <p:cNvCxnSpPr/>
              <p:nvPr>
                <p:custDataLst>
                  <p:tags r:id="rId13"/>
                </p:custDataLst>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60" name="Freeform 71"/>
              <p:cNvSpPr>
                <a:spLocks noEditPoints="1"/>
              </p:cNvSpPr>
              <p:nvPr>
                <p:custDataLst>
                  <p:tags r:id="rId14"/>
                </p:custDataLst>
              </p:nvPr>
            </p:nvSpPr>
            <p:spPr bwMode="auto">
              <a:xfrm>
                <a:off x="4038092" y="3253839"/>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chemeClr val="bg1">
                  <a:lumMod val="50000"/>
                </a:schemeClr>
              </a:solidFill>
              <a:ln>
                <a:noFill/>
              </a:ln>
            </p:spPr>
            <p:txBody>
              <a:bodyPr/>
              <a:lstStyle/>
              <a:p>
                <a:pPr>
                  <a:defRPr/>
                </a:pPr>
                <a:endParaRPr lang="zh-CN" altLang="en-US" b="1">
                  <a:solidFill>
                    <a:prstClr val="black"/>
                  </a:solidFill>
                  <a:latin typeface="Times New Roman" panose="02020603050405020304" pitchFamily="18" charset="0"/>
                  <a:cs typeface="Times New Roman" panose="02020603050405020304" pitchFamily="18" charset="0"/>
                </a:endParaRPr>
              </a:p>
            </p:txBody>
          </p:sp>
        </p:grpSp>
      </p:grpSp>
      <p:grpSp>
        <p:nvGrpSpPr>
          <p:cNvPr id="23" name="组合 22"/>
          <p:cNvGrpSpPr/>
          <p:nvPr>
            <p:custDataLst>
              <p:tags r:id="rId15"/>
            </p:custDataLst>
          </p:nvPr>
        </p:nvGrpSpPr>
        <p:grpSpPr>
          <a:xfrm>
            <a:off x="4503593" y="4509001"/>
            <a:ext cx="5372100" cy="534987"/>
            <a:chOff x="3261805" y="4046141"/>
            <a:chExt cx="5372100" cy="534987"/>
          </a:xfrm>
        </p:grpSpPr>
        <p:grpSp>
          <p:nvGrpSpPr>
            <p:cNvPr id="13" name="组合 12"/>
            <p:cNvGrpSpPr/>
            <p:nvPr/>
          </p:nvGrpSpPr>
          <p:grpSpPr>
            <a:xfrm>
              <a:off x="3261805" y="4046141"/>
              <a:ext cx="689447" cy="534987"/>
              <a:chOff x="3261805" y="3969748"/>
              <a:chExt cx="689447" cy="534987"/>
            </a:xfrm>
          </p:grpSpPr>
          <p:sp>
            <p:nvSpPr>
              <p:cNvPr id="89" name="矩形 88"/>
              <p:cNvSpPr/>
              <p:nvPr>
                <p:custDataLst>
                  <p:tags r:id="rId16"/>
                </p:custDataLst>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Times New Roman" panose="02020603050405020304" pitchFamily="18" charset="0"/>
                  <a:cs typeface="Times New Roman" panose="02020603050405020304" pitchFamily="18" charset="0"/>
                </a:endParaRPr>
              </a:p>
            </p:txBody>
          </p:sp>
          <p:sp>
            <p:nvSpPr>
              <p:cNvPr id="90" name="文本框 131"/>
              <p:cNvSpPr txBox="1">
                <a:spLocks noChangeArrowheads="1"/>
              </p:cNvSpPr>
              <p:nvPr>
                <p:custDataLst>
                  <p:tags r:id="rId17"/>
                </p:custDataLst>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a:solidFill>
                      <a:schemeClr val="bg2">
                        <a:lumMod val="90000"/>
                      </a:schemeClr>
                    </a:solidFill>
                    <a:latin typeface="Times New Roman" panose="02020603050405020304" pitchFamily="18" charset="0"/>
                    <a:cs typeface="Times New Roman" panose="02020603050405020304" pitchFamily="18" charset="0"/>
                  </a:rPr>
                  <a:t>04</a:t>
                </a:r>
                <a:endParaRPr lang="en-US" altLang="zh-CN" sz="2700">
                  <a:solidFill>
                    <a:schemeClr val="bg2">
                      <a:lumMod val="90000"/>
                    </a:schemeClr>
                  </a:solidFill>
                  <a:latin typeface="Times New Roman" panose="02020603050405020304" pitchFamily="18" charset="0"/>
                  <a:cs typeface="Times New Roman" panose="02020603050405020304" pitchFamily="18" charset="0"/>
                </a:endParaRPr>
              </a:p>
            </p:txBody>
          </p:sp>
        </p:grpSp>
        <p:grpSp>
          <p:nvGrpSpPr>
            <p:cNvPr id="17" name="组合 16"/>
            <p:cNvGrpSpPr/>
            <p:nvPr/>
          </p:nvGrpSpPr>
          <p:grpSpPr>
            <a:xfrm>
              <a:off x="3923792" y="4046141"/>
              <a:ext cx="4710113" cy="534987"/>
              <a:chOff x="3923792" y="3969748"/>
              <a:chExt cx="4710113" cy="534987"/>
            </a:xfrm>
          </p:grpSpPr>
          <p:sp>
            <p:nvSpPr>
              <p:cNvPr id="64" name="文本框 126"/>
              <p:cNvSpPr txBox="1">
                <a:spLocks noChangeArrowheads="1"/>
              </p:cNvSpPr>
              <p:nvPr>
                <p:custDataLst>
                  <p:tags r:id="rId18"/>
                </p:custDataLst>
              </p:nvPr>
            </p:nvSpPr>
            <p:spPr bwMode="auto">
              <a:xfrm>
                <a:off x="4571492" y="4002700"/>
                <a:ext cx="40417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cs typeface="Times New Roman" panose="02020603050405020304" pitchFamily="18" charset="0"/>
                  </a:rPr>
                  <a:t>Conclusion</a:t>
                </a:r>
                <a:endParaRPr lang="en-US" altLang="zh-CN" sz="2400" b="1" dirty="0">
                  <a:solidFill>
                    <a:schemeClr val="bg2">
                      <a:lumMod val="90000"/>
                    </a:schemeClr>
                  </a:solidFill>
                  <a:latin typeface="Times New Roman" panose="02020603050405020304" pitchFamily="18" charset="0"/>
                  <a:ea typeface="微软雅黑" panose="020B0503020204020204" charset="-122"/>
                  <a:cs typeface="Times New Roman" panose="02020603050405020304" pitchFamily="18" charset="0"/>
                </a:endParaRPr>
              </a:p>
            </p:txBody>
          </p:sp>
          <p:sp>
            <p:nvSpPr>
              <p:cNvPr id="65" name="矩形 64"/>
              <p:cNvSpPr/>
              <p:nvPr>
                <p:custDataLst>
                  <p:tags r:id="rId19"/>
                </p:custDataLst>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latin typeface="Times New Roman" panose="02020603050405020304" pitchFamily="18" charset="0"/>
                  <a:cs typeface="Times New Roman" panose="02020603050405020304" pitchFamily="18" charset="0"/>
                </a:endParaRPr>
              </a:p>
            </p:txBody>
          </p:sp>
          <p:cxnSp>
            <p:nvCxnSpPr>
              <p:cNvPr id="86" name="直接连接符 85"/>
              <p:cNvCxnSpPr/>
              <p:nvPr>
                <p:custDataLst>
                  <p:tags r:id="rId20"/>
                </p:custDataLst>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88" name="Freeform 306"/>
              <p:cNvSpPr>
                <a:spLocks noEditPoints="1"/>
              </p:cNvSpPr>
              <p:nvPr>
                <p:custDataLst>
                  <p:tags r:id="rId21"/>
                </p:custDataLst>
              </p:nvPr>
            </p:nvSpPr>
            <p:spPr bwMode="auto">
              <a:xfrm>
                <a:off x="4061905" y="4028951"/>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chemeClr val="bg1">
                  <a:lumMod val="50000"/>
                </a:schemeClr>
              </a:solidFill>
              <a:ln>
                <a:noFill/>
              </a:ln>
            </p:spPr>
            <p:txBody>
              <a:bodyPr/>
              <a:lstStyle/>
              <a:p>
                <a:pPr>
                  <a:defRPr/>
                </a:pPr>
                <a:endParaRPr lang="zh-CN" altLang="en-US" b="1">
                  <a:solidFill>
                    <a:prstClr val="black"/>
                  </a:solidFill>
                  <a:latin typeface="Times New Roman" panose="02020603050405020304" pitchFamily="18" charset="0"/>
                  <a:cs typeface="Times New Roman" panose="02020603050405020304" pitchFamily="18" charset="0"/>
                </a:endParaRPr>
              </a:p>
            </p:txBody>
          </p:sp>
        </p:grpSp>
      </p:grpSp>
      <p:grpSp>
        <p:nvGrpSpPr>
          <p:cNvPr id="20" name="组合 19"/>
          <p:cNvGrpSpPr/>
          <p:nvPr>
            <p:custDataLst>
              <p:tags r:id="rId22"/>
            </p:custDataLst>
          </p:nvPr>
        </p:nvGrpSpPr>
        <p:grpSpPr>
          <a:xfrm>
            <a:off x="4517645" y="2868283"/>
            <a:ext cx="5370513" cy="534987"/>
            <a:chOff x="3275856" y="2348880"/>
            <a:chExt cx="5370513" cy="534987"/>
          </a:xfrm>
        </p:grpSpPr>
        <p:grpSp>
          <p:nvGrpSpPr>
            <p:cNvPr id="11" name="组合 10"/>
            <p:cNvGrpSpPr/>
            <p:nvPr/>
          </p:nvGrpSpPr>
          <p:grpSpPr>
            <a:xfrm>
              <a:off x="3275856" y="2348880"/>
              <a:ext cx="689474" cy="534987"/>
              <a:chOff x="3275856" y="2407756"/>
              <a:chExt cx="689474" cy="534987"/>
            </a:xfrm>
          </p:grpSpPr>
          <p:sp>
            <p:nvSpPr>
              <p:cNvPr id="97" name="矩形 96"/>
              <p:cNvSpPr/>
              <p:nvPr>
                <p:custDataLst>
                  <p:tags r:id="rId23"/>
                </p:custDataLst>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Times New Roman" panose="02020603050405020304" pitchFamily="18" charset="0"/>
                  <a:cs typeface="Times New Roman" panose="02020603050405020304" pitchFamily="18" charset="0"/>
                </a:endParaRPr>
              </a:p>
            </p:txBody>
          </p:sp>
          <p:sp>
            <p:nvSpPr>
              <p:cNvPr id="98" name="文本框 78"/>
              <p:cNvSpPr txBox="1">
                <a:spLocks noChangeArrowheads="1"/>
              </p:cNvSpPr>
              <p:nvPr>
                <p:custDataLst>
                  <p:tags r:id="rId24"/>
                </p:custDataLst>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Times New Roman" panose="02020603050405020304" pitchFamily="18" charset="0"/>
                    <a:cs typeface="Times New Roman" panose="02020603050405020304" pitchFamily="18" charset="0"/>
                  </a:rPr>
                  <a:t>02</a:t>
                </a:r>
                <a:endParaRPr lang="en-US" altLang="zh-CN" sz="2700" dirty="0">
                  <a:solidFill>
                    <a:schemeClr val="bg2">
                      <a:lumMod val="90000"/>
                    </a:schemeClr>
                  </a:solidFill>
                  <a:latin typeface="Times New Roman" panose="02020603050405020304" pitchFamily="18" charset="0"/>
                  <a:cs typeface="Times New Roman" panose="02020603050405020304" pitchFamily="18" charset="0"/>
                </a:endParaRPr>
              </a:p>
            </p:txBody>
          </p:sp>
        </p:grpSp>
        <p:grpSp>
          <p:nvGrpSpPr>
            <p:cNvPr id="15" name="组合 14"/>
            <p:cNvGrpSpPr/>
            <p:nvPr/>
          </p:nvGrpSpPr>
          <p:grpSpPr>
            <a:xfrm>
              <a:off x="3937844" y="2348880"/>
              <a:ext cx="4708525" cy="534987"/>
              <a:chOff x="3937844" y="2407756"/>
              <a:chExt cx="4708525" cy="534987"/>
            </a:xfrm>
          </p:grpSpPr>
          <p:sp>
            <p:nvSpPr>
              <p:cNvPr id="92" name="文本框 73"/>
              <p:cNvSpPr txBox="1">
                <a:spLocks noChangeArrowheads="1"/>
              </p:cNvSpPr>
              <p:nvPr>
                <p:custDataLst>
                  <p:tags r:id="rId25"/>
                </p:custDataLst>
              </p:nvPr>
            </p:nvSpPr>
            <p:spPr bwMode="auto">
              <a:xfrm>
                <a:off x="5326034" y="2449079"/>
                <a:ext cx="2499719"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cs typeface="Times New Roman" panose="02020603050405020304" pitchFamily="18" charset="0"/>
                    <a:sym typeface="+mn-ea"/>
                  </a:rPr>
                  <a:t>Method Design</a:t>
                </a:r>
                <a:endParaRPr lang="en-US" altLang="zh-CN" sz="2400" b="1" dirty="0">
                  <a:solidFill>
                    <a:schemeClr val="bg2">
                      <a:lumMod val="90000"/>
                    </a:schemeClr>
                  </a:solidFill>
                  <a:latin typeface="Times New Roman" panose="02020603050405020304" pitchFamily="18" charset="0"/>
                  <a:ea typeface="微软雅黑" panose="020B0503020204020204" charset="-122"/>
                  <a:cs typeface="Times New Roman" panose="02020603050405020304" pitchFamily="18" charset="0"/>
                  <a:sym typeface="+mn-ea"/>
                </a:endParaRPr>
              </a:p>
            </p:txBody>
          </p:sp>
          <p:sp>
            <p:nvSpPr>
              <p:cNvPr id="93" name="矩形 92"/>
              <p:cNvSpPr/>
              <p:nvPr>
                <p:custDataLst>
                  <p:tags r:id="rId26"/>
                </p:custDataLst>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latin typeface="Times New Roman" panose="02020603050405020304" pitchFamily="18" charset="0"/>
                  <a:cs typeface="Times New Roman" panose="02020603050405020304" pitchFamily="18" charset="0"/>
                </a:endParaRPr>
              </a:p>
            </p:txBody>
          </p:sp>
          <p:cxnSp>
            <p:nvCxnSpPr>
              <p:cNvPr id="94" name="直接连接符 93"/>
              <p:cNvCxnSpPr/>
              <p:nvPr>
                <p:custDataLst>
                  <p:tags r:id="rId27"/>
                </p:custDataLst>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6" name="Freeform 30"/>
              <p:cNvSpPr>
                <a:spLocks noEditPoints="1"/>
              </p:cNvSpPr>
              <p:nvPr>
                <p:custDataLst>
                  <p:tags r:id="rId28"/>
                </p:custDataLst>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chemeClr val="bg1">
                  <a:lumMod val="50000"/>
                </a:schemeClr>
              </a:solidFill>
              <a:ln>
                <a:noFill/>
              </a:ln>
            </p:spPr>
            <p:txBody>
              <a:bodyPr/>
              <a:lstStyle/>
              <a:p>
                <a:pPr>
                  <a:defRPr/>
                </a:pPr>
                <a:endParaRPr lang="zh-CN" altLang="en-US" b="1">
                  <a:solidFill>
                    <a:prstClr val="black"/>
                  </a:solidFill>
                  <a:latin typeface="Times New Roman" panose="02020603050405020304" pitchFamily="18" charset="0"/>
                  <a:cs typeface="Times New Roman" panose="02020603050405020304" pitchFamily="18" charset="0"/>
                </a:endParaRPr>
              </a:p>
            </p:txBody>
          </p:sp>
        </p:grpSp>
      </p:grpSp>
      <p:grpSp>
        <p:nvGrpSpPr>
          <p:cNvPr id="7" name="组合 6"/>
          <p:cNvGrpSpPr/>
          <p:nvPr/>
        </p:nvGrpSpPr>
        <p:grpSpPr>
          <a:xfrm>
            <a:off x="-1" y="6553200"/>
            <a:ext cx="12192001" cy="304800"/>
            <a:chOff x="0" y="6569404"/>
            <a:chExt cx="9144000" cy="288000"/>
          </a:xfrm>
        </p:grpSpPr>
        <p:sp>
          <p:nvSpPr>
            <p:cNvPr id="8" name="矩形 7"/>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9" name="矩形 8"/>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cs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21"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latin typeface="Times New Roman" panose="02020603050405020304" pitchFamily="18" charset="0"/>
                <a:cs typeface="Times New Roman" panose="02020603050405020304" pitchFamily="18" charset="0"/>
              </a:rPr>
            </a:fld>
            <a:endParaRPr lang="zh-HK" altLang="en-US" sz="1600" dirty="0" smtClean="0">
              <a:solidFill>
                <a:schemeClr val="bg1"/>
              </a:solidFill>
              <a:latin typeface="Times New Roman" panose="02020603050405020304" pitchFamily="18" charset="0"/>
              <a:cs typeface="Times New Roman" panose="02020603050405020304" pitchFamily="18" charset="0"/>
            </a:endParaRPr>
          </a:p>
        </p:txBody>
      </p:sp>
      <p:pic>
        <p:nvPicPr>
          <p:cNvPr id="2" name="图片 1"/>
          <p:cNvPicPr>
            <a:picLocks noChangeAspect="1"/>
          </p:cNvPicPr>
          <p:nvPr/>
        </p:nvPicPr>
        <p:blipFill>
          <a:blip r:embed="rId29" cstate="print">
            <a:clrChange>
              <a:clrFrom>
                <a:srgbClr val="FFFFFF"/>
              </a:clrFrom>
              <a:clrTo>
                <a:srgbClr val="FFFFFF">
                  <a:alpha val="0"/>
                </a:srgbClr>
              </a:clrTo>
            </a:clrChange>
            <a:extLst>
              <a:ext uri="{BEBA8EAE-BF5A-486C-A8C5-ECC9F3942E4B}">
                <a14:imgProps xmlns:a14="http://schemas.microsoft.com/office/drawing/2010/main">
                  <a14:imgLayer r:embed="rId30">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spTree>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3810" y="1"/>
            <a:ext cx="1218819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nvSpPr>
        <p:spPr>
          <a:xfrm>
            <a:off x="120000" y="31704"/>
            <a:ext cx="4914152"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Problem Description </a:t>
            </a:r>
            <a:endPar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endParaRPr>
          </a:p>
        </p:txBody>
      </p:sp>
      <p:sp>
        <p:nvSpPr>
          <p:cNvPr id="8" name="文本框 7"/>
          <p:cNvSpPr txBox="1"/>
          <p:nvPr/>
        </p:nvSpPr>
        <p:spPr>
          <a:xfrm>
            <a:off x="737870" y="2584450"/>
            <a:ext cx="10683240" cy="1938020"/>
          </a:xfrm>
          <a:prstGeom prst="rect">
            <a:avLst/>
          </a:prstGeom>
          <a:noFill/>
          <a:ln>
            <a:solidFill>
              <a:srgbClr val="0174AB"/>
            </a:solidFill>
          </a:ln>
        </p:spPr>
        <p:txBody>
          <a:bodyPr wrap="square" rtlCol="0">
            <a:spAutoFit/>
          </a:bodyPr>
          <a:lstStyle/>
          <a:p>
            <a:pPr algn="just"/>
            <a:r>
              <a:rPr lang="en-US" altLang="zh-CN" sz="2000" dirty="0">
                <a:latin typeface="Times New Roman" panose="02020603050405020304" pitchFamily="18" charset="0"/>
                <a:ea typeface="微软雅黑" panose="020B0503020204020204" charset="-122"/>
                <a:cs typeface="Times New Roman" panose="02020603050405020304" pitchFamily="18" charset="0"/>
                <a:sym typeface="+mn-ea"/>
              </a:rPr>
              <a:t>In this paper, we propose a novel multi-agent collaborative exploration method called </a:t>
            </a:r>
            <a:r>
              <a:rPr lang="en-US" altLang="zh-CN" sz="2000" b="1" dirty="0">
                <a:solidFill>
                  <a:srgbClr val="FF0000"/>
                </a:solidFill>
                <a:latin typeface="Times New Roman" panose="02020603050405020304" pitchFamily="18" charset="0"/>
                <a:ea typeface="微软雅黑" panose="020B0503020204020204" charset="-122"/>
                <a:cs typeface="Times New Roman" panose="02020603050405020304" pitchFamily="18" charset="0"/>
                <a:sym typeface="+mn-ea"/>
              </a:rPr>
              <a:t>Neighborhood Curiosity-based Exploration (NCE)</a:t>
            </a:r>
            <a:r>
              <a:rPr lang="en-US" altLang="zh-CN" sz="2000" dirty="0">
                <a:latin typeface="Times New Roman" panose="02020603050405020304" pitchFamily="18" charset="0"/>
                <a:ea typeface="微软雅黑" panose="020B0503020204020204" charset="-122"/>
                <a:cs typeface="Times New Roman" panose="02020603050405020304" pitchFamily="18" charset="0"/>
                <a:sym typeface="+mn-ea"/>
              </a:rPr>
              <a:t>, by which agents can explore not only novel states but also new partnerships. Concretely, we use </a:t>
            </a:r>
            <a:r>
              <a:rPr lang="en-US" altLang="zh-CN" sz="2000" b="1" dirty="0">
                <a:solidFill>
                  <a:srgbClr val="FF0000"/>
                </a:solidFill>
                <a:latin typeface="Times New Roman" panose="02020603050405020304" pitchFamily="18" charset="0"/>
                <a:ea typeface="微软雅黑" panose="020B0503020204020204" charset="-122"/>
                <a:cs typeface="Times New Roman" panose="02020603050405020304" pitchFamily="18" charset="0"/>
                <a:sym typeface="+mn-ea"/>
              </a:rPr>
              <a:t>the attention mechanism in graph convolutional networks</a:t>
            </a:r>
            <a:r>
              <a:rPr lang="en-US" altLang="zh-CN" sz="2000" dirty="0">
                <a:latin typeface="Times New Roman" panose="02020603050405020304" pitchFamily="18" charset="0"/>
                <a:ea typeface="微软雅黑" panose="020B0503020204020204" charset="-122"/>
                <a:cs typeface="Times New Roman" panose="02020603050405020304" pitchFamily="18" charset="0"/>
                <a:sym typeface="+mn-ea"/>
              </a:rPr>
              <a:t> to perform a weighted summation of features from neighbors. The calculated attention weights can be regarded as an embodiment of the relationship among agents. Then we use </a:t>
            </a:r>
            <a:r>
              <a:rPr lang="en-US" altLang="zh-CN" sz="2000" b="1" dirty="0">
                <a:solidFill>
                  <a:srgbClr val="FF0000"/>
                </a:solidFill>
                <a:latin typeface="Times New Roman" panose="02020603050405020304" pitchFamily="18" charset="0"/>
                <a:ea typeface="微软雅黑" panose="020B0503020204020204" charset="-122"/>
                <a:cs typeface="Times New Roman" panose="02020603050405020304" pitchFamily="18" charset="0"/>
                <a:sym typeface="+mn-ea"/>
              </a:rPr>
              <a:t>the prediction errors</a:t>
            </a:r>
            <a:r>
              <a:rPr lang="en-US" altLang="zh-CN" sz="2000" dirty="0">
                <a:latin typeface="Times New Roman" panose="02020603050405020304" pitchFamily="18" charset="0"/>
                <a:ea typeface="微软雅黑" panose="020B0503020204020204" charset="-122"/>
                <a:cs typeface="Times New Roman" panose="02020603050405020304" pitchFamily="18" charset="0"/>
                <a:sym typeface="+mn-ea"/>
              </a:rPr>
              <a:t> of the aggregated features as intrinsic rewards to facilitate exploration.</a:t>
            </a:r>
            <a:endParaRPr lang="en-US" altLang="zh-CN" sz="2000" dirty="0">
              <a:latin typeface="Times New Roman" panose="02020603050405020304" pitchFamily="18" charset="0"/>
              <a:ea typeface="微软雅黑" panose="020B0503020204020204" charset="-122"/>
              <a:cs typeface="Times New Roman" panose="02020603050405020304" pitchFamily="18" charset="0"/>
              <a:sym typeface="+mn-ea"/>
            </a:endParaRPr>
          </a:p>
        </p:txBody>
      </p:sp>
      <p:grpSp>
        <p:nvGrpSpPr>
          <p:cNvPr id="12" name="组合 11"/>
          <p:cNvGrpSpPr/>
          <p:nvPr/>
        </p:nvGrpSpPr>
        <p:grpSpPr>
          <a:xfrm>
            <a:off x="-1" y="6553200"/>
            <a:ext cx="12192001" cy="304800"/>
            <a:chOff x="0" y="6569404"/>
            <a:chExt cx="9144000" cy="288000"/>
          </a:xfrm>
        </p:grpSpPr>
        <p:sp>
          <p:nvSpPr>
            <p:cNvPr id="13" name="矩形 12"/>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4" name="矩形 13"/>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cs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5"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latin typeface="Times New Roman" panose="02020603050405020304" pitchFamily="18" charset="0"/>
                <a:cs typeface="Times New Roman" panose="02020603050405020304" pitchFamily="18" charset="0"/>
              </a:rPr>
            </a:fld>
            <a:endParaRPr lang="zh-HK" altLang="en-US" sz="1600" dirty="0" smtClean="0">
              <a:solidFill>
                <a:schemeClr val="bg1"/>
              </a:solidFill>
              <a:latin typeface="Times New Roman" panose="02020603050405020304" pitchFamily="18" charset="0"/>
              <a:cs typeface="Times New Roman" panose="02020603050405020304" pitchFamily="18" charset="0"/>
            </a:endParaRPr>
          </a:p>
        </p:txBody>
      </p:sp>
      <p:sp>
        <p:nvSpPr>
          <p:cNvPr id="4" name="文本框 3"/>
          <p:cNvSpPr txBox="1"/>
          <p:nvPr/>
        </p:nvSpPr>
        <p:spPr>
          <a:xfrm>
            <a:off x="737870" y="1640840"/>
            <a:ext cx="10682605" cy="398780"/>
          </a:xfrm>
          <a:prstGeom prst="rect">
            <a:avLst/>
          </a:prstGeom>
          <a:noFill/>
          <a:ln>
            <a:solidFill>
              <a:srgbClr val="0174AB"/>
            </a:solidFill>
          </a:ln>
        </p:spPr>
        <p:txBody>
          <a:bodyPr wrap="square" rtlCol="0">
            <a:spAutoFit/>
          </a:bodyPr>
          <a:lstStyle/>
          <a:p>
            <a:pPr algn="just"/>
            <a:r>
              <a:rPr lang="en-US" altLang="zh-CN" sz="2000" dirty="0">
                <a:latin typeface="Times New Roman" panose="02020603050405020304" pitchFamily="18" charset="0"/>
                <a:cs typeface="Times New Roman" panose="02020603050405020304" pitchFamily="18" charset="0"/>
              </a:rPr>
              <a:t>Efficient exploration in cooperative multi-agent reinforcement learning is still tricky in complex tasks.</a:t>
            </a:r>
            <a:endParaRPr lang="en-US" altLang="zh-CN" sz="2000" dirty="0">
              <a:latin typeface="Times New Roman" panose="02020603050405020304" pitchFamily="18" charset="0"/>
              <a:cs typeface="Times New Roman" panose="02020603050405020304" pitchFamily="18" charset="0"/>
            </a:endParaRPr>
          </a:p>
        </p:txBody>
      </p:sp>
    </p:spTree>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2135561" y="2650330"/>
            <a:ext cx="2054225" cy="2002806"/>
            <a:chOff x="800100" y="2426638"/>
            <a:chExt cx="2054225" cy="2002806"/>
          </a:xfrm>
        </p:grpSpPr>
        <p:grpSp>
          <p:nvGrpSpPr>
            <p:cNvPr id="27" name="组合 18"/>
            <p:cNvGrpSpPr/>
            <p:nvPr/>
          </p:nvGrpSpPr>
          <p:grpSpPr bwMode="auto">
            <a:xfrm>
              <a:off x="1073997" y="2426638"/>
              <a:ext cx="1505450" cy="1479472"/>
              <a:chOff x="1709739" y="2636838"/>
              <a:chExt cx="1590160" cy="1584325"/>
            </a:xfrm>
            <a:solidFill>
              <a:srgbClr val="044875"/>
            </a:solidFill>
          </p:grpSpPr>
          <p:sp>
            <p:nvSpPr>
              <p:cNvPr id="35" name="Freeform 6"/>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37" name="Freeform 7"/>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38" name="Freeform 8"/>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39" name="Freeform 9"/>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40" name="Freeform 10"/>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41" name="Freeform 11"/>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42" name="Freeform 12"/>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43" name="Freeform 13"/>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44" name="Freeform 14"/>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grpSp>
        <p:sp>
          <p:nvSpPr>
            <p:cNvPr id="31" name="文本框 30"/>
            <p:cNvSpPr txBox="1"/>
            <p:nvPr/>
          </p:nvSpPr>
          <p:spPr bwMode="auto">
            <a:xfrm>
              <a:off x="800100" y="3906110"/>
              <a:ext cx="2054225" cy="523334"/>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Contents</a:t>
              </a:r>
              <a:endPar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grpSp>
      <p:grpSp>
        <p:nvGrpSpPr>
          <p:cNvPr id="19" name="组合 18"/>
          <p:cNvGrpSpPr/>
          <p:nvPr>
            <p:custDataLst>
              <p:tags r:id="rId1"/>
            </p:custDataLst>
          </p:nvPr>
        </p:nvGrpSpPr>
        <p:grpSpPr>
          <a:xfrm>
            <a:off x="4600307" y="2192060"/>
            <a:ext cx="5370513" cy="534987"/>
            <a:chOff x="3281952" y="1484784"/>
            <a:chExt cx="5370513" cy="534987"/>
          </a:xfrm>
        </p:grpSpPr>
        <p:grpSp>
          <p:nvGrpSpPr>
            <p:cNvPr id="14" name="组合 13"/>
            <p:cNvGrpSpPr/>
            <p:nvPr/>
          </p:nvGrpSpPr>
          <p:grpSpPr>
            <a:xfrm>
              <a:off x="3943940" y="1484784"/>
              <a:ext cx="4708525" cy="534987"/>
              <a:chOff x="3943940" y="1626760"/>
              <a:chExt cx="4708525" cy="534987"/>
            </a:xfrm>
          </p:grpSpPr>
          <p:sp>
            <p:nvSpPr>
              <p:cNvPr id="49" name="Freeform 74"/>
              <p:cNvSpPr>
                <a:spLocks noEditPoints="1"/>
              </p:cNvSpPr>
              <p:nvPr>
                <p:custDataLst>
                  <p:tags r:id="rId2"/>
                </p:custDataLst>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chemeClr val="bg1">
                  <a:lumMod val="50000"/>
                </a:schemeClr>
              </a:solidFill>
              <a:ln>
                <a:noFill/>
              </a:ln>
            </p:spPr>
            <p:txBody>
              <a:bodyPr/>
              <a:lstStyle/>
              <a:p>
                <a:pPr>
                  <a:defRPr/>
                </a:pPr>
                <a:endParaRPr lang="zh-CN" altLang="en-US" b="1">
                  <a:solidFill>
                    <a:schemeClr val="bg2">
                      <a:lumMod val="90000"/>
                    </a:schemeClr>
                  </a:solidFill>
                  <a:latin typeface="Times New Roman" panose="02020603050405020304" pitchFamily="18" charset="0"/>
                  <a:cs typeface="Times New Roman" panose="02020603050405020304" pitchFamily="18" charset="0"/>
                </a:endParaRPr>
              </a:p>
            </p:txBody>
          </p:sp>
          <p:sp>
            <p:nvSpPr>
              <p:cNvPr id="50" name="文本框 20"/>
              <p:cNvSpPr txBox="1">
                <a:spLocks noChangeArrowheads="1"/>
              </p:cNvSpPr>
              <p:nvPr>
                <p:custDataLst>
                  <p:tags r:id="rId3"/>
                </p:custDataLst>
              </p:nvPr>
            </p:nvSpPr>
            <p:spPr bwMode="auto">
              <a:xfrm>
                <a:off x="4599577" y="1648846"/>
                <a:ext cx="3989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cs typeface="Times New Roman" panose="02020603050405020304" pitchFamily="18" charset="0"/>
                  </a:rPr>
                  <a:t>Problem Description</a:t>
                </a:r>
                <a:endParaRPr lang="en-US" altLang="zh-CN" sz="2400" b="1" dirty="0">
                  <a:solidFill>
                    <a:schemeClr val="bg2">
                      <a:lumMod val="90000"/>
                    </a:schemeClr>
                  </a:solidFill>
                  <a:latin typeface="Times New Roman" panose="02020603050405020304" pitchFamily="18" charset="0"/>
                  <a:ea typeface="微软雅黑" panose="020B0503020204020204" charset="-122"/>
                  <a:cs typeface="Times New Roman" panose="02020603050405020304" pitchFamily="18" charset="0"/>
                </a:endParaRPr>
              </a:p>
            </p:txBody>
          </p:sp>
          <p:sp>
            <p:nvSpPr>
              <p:cNvPr id="51" name="矩形 50"/>
              <p:cNvSpPr/>
              <p:nvPr>
                <p:custDataLst>
                  <p:tags r:id="rId4"/>
                </p:custDataLst>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lumMod val="90000"/>
                    </a:schemeClr>
                  </a:solidFill>
                  <a:latin typeface="Times New Roman" panose="02020603050405020304" pitchFamily="18" charset="0"/>
                  <a:cs typeface="Times New Roman" panose="02020603050405020304" pitchFamily="18" charset="0"/>
                </a:endParaRPr>
              </a:p>
            </p:txBody>
          </p:sp>
          <p:cxnSp>
            <p:nvCxnSpPr>
              <p:cNvPr id="52" name="直接连接符 51"/>
              <p:cNvCxnSpPr/>
              <p:nvPr>
                <p:custDataLst>
                  <p:tags r:id="rId5"/>
                </p:custDataLst>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10" name="组合 9"/>
            <p:cNvGrpSpPr/>
            <p:nvPr/>
          </p:nvGrpSpPr>
          <p:grpSpPr>
            <a:xfrm>
              <a:off x="3281952" y="1484784"/>
              <a:ext cx="689642" cy="534987"/>
              <a:chOff x="3281952" y="1626760"/>
              <a:chExt cx="689642" cy="534987"/>
            </a:xfrm>
          </p:grpSpPr>
          <p:sp>
            <p:nvSpPr>
              <p:cNvPr id="53" name="矩形 52"/>
              <p:cNvSpPr/>
              <p:nvPr>
                <p:custDataLst>
                  <p:tags r:id="rId6"/>
                </p:custDataLst>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lumMod val="90000"/>
                    </a:schemeClr>
                  </a:solidFill>
                  <a:latin typeface="Times New Roman" panose="02020603050405020304" pitchFamily="18" charset="0"/>
                  <a:cs typeface="Times New Roman" panose="02020603050405020304" pitchFamily="18" charset="0"/>
                </a:endParaRPr>
              </a:p>
            </p:txBody>
          </p:sp>
          <p:sp>
            <p:nvSpPr>
              <p:cNvPr id="54" name="文本框 18"/>
              <p:cNvSpPr txBox="1">
                <a:spLocks noChangeArrowheads="1"/>
              </p:cNvSpPr>
              <p:nvPr>
                <p:custDataLst>
                  <p:tags r:id="rId7"/>
                </p:custDataLst>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Times New Roman" panose="02020603050405020304" pitchFamily="18" charset="0"/>
                    <a:cs typeface="Times New Roman" panose="02020603050405020304" pitchFamily="18" charset="0"/>
                  </a:rPr>
                  <a:t>01</a:t>
                </a:r>
                <a:endParaRPr lang="en-US" altLang="zh-CN" sz="2700" dirty="0">
                  <a:solidFill>
                    <a:schemeClr val="bg2">
                      <a:lumMod val="90000"/>
                    </a:schemeClr>
                  </a:solidFill>
                  <a:latin typeface="Times New Roman" panose="02020603050405020304" pitchFamily="18" charset="0"/>
                  <a:cs typeface="Times New Roman" panose="02020603050405020304" pitchFamily="18" charset="0"/>
                </a:endParaRPr>
              </a:p>
            </p:txBody>
          </p:sp>
        </p:grpSp>
      </p:grpSp>
      <p:grpSp>
        <p:nvGrpSpPr>
          <p:cNvPr id="22" name="组合 21"/>
          <p:cNvGrpSpPr/>
          <p:nvPr>
            <p:custDataLst>
              <p:tags r:id="rId8"/>
            </p:custDataLst>
          </p:nvPr>
        </p:nvGrpSpPr>
        <p:grpSpPr>
          <a:xfrm>
            <a:off x="4580159" y="3832778"/>
            <a:ext cx="5372100" cy="534987"/>
            <a:chOff x="3261805" y="3188752"/>
            <a:chExt cx="5372100" cy="534987"/>
          </a:xfrm>
        </p:grpSpPr>
        <p:grpSp>
          <p:nvGrpSpPr>
            <p:cNvPr id="12" name="组合 11"/>
            <p:cNvGrpSpPr/>
            <p:nvPr/>
          </p:nvGrpSpPr>
          <p:grpSpPr>
            <a:xfrm>
              <a:off x="3261805" y="3188752"/>
              <a:ext cx="689593" cy="534987"/>
              <a:chOff x="3261805" y="3188752"/>
              <a:chExt cx="689593" cy="534987"/>
            </a:xfrm>
          </p:grpSpPr>
          <p:sp>
            <p:nvSpPr>
              <p:cNvPr id="61" name="矩形 60"/>
              <p:cNvSpPr/>
              <p:nvPr>
                <p:custDataLst>
                  <p:tags r:id="rId9"/>
                </p:custDataLst>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lumMod val="90000"/>
                    </a:schemeClr>
                  </a:solidFill>
                  <a:latin typeface="Times New Roman" panose="02020603050405020304" pitchFamily="18" charset="0"/>
                  <a:cs typeface="Times New Roman" panose="02020603050405020304" pitchFamily="18" charset="0"/>
                </a:endParaRPr>
              </a:p>
            </p:txBody>
          </p:sp>
          <p:sp>
            <p:nvSpPr>
              <p:cNvPr id="62" name="文本框 86"/>
              <p:cNvSpPr txBox="1">
                <a:spLocks noChangeArrowheads="1"/>
              </p:cNvSpPr>
              <p:nvPr>
                <p:custDataLst>
                  <p:tags r:id="rId10"/>
                </p:custDataLst>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a:solidFill>
                      <a:schemeClr val="bg2">
                        <a:lumMod val="90000"/>
                      </a:schemeClr>
                    </a:solidFill>
                    <a:latin typeface="Times New Roman" panose="02020603050405020304" pitchFamily="18" charset="0"/>
                    <a:cs typeface="Times New Roman" panose="02020603050405020304" pitchFamily="18" charset="0"/>
                  </a:rPr>
                  <a:t>03</a:t>
                </a:r>
                <a:endParaRPr lang="en-US" altLang="zh-CN" sz="2700">
                  <a:solidFill>
                    <a:schemeClr val="bg2">
                      <a:lumMod val="90000"/>
                    </a:schemeClr>
                  </a:solidFill>
                  <a:latin typeface="Times New Roman" panose="02020603050405020304" pitchFamily="18" charset="0"/>
                  <a:cs typeface="Times New Roman" panose="02020603050405020304" pitchFamily="18" charset="0"/>
                </a:endParaRPr>
              </a:p>
            </p:txBody>
          </p:sp>
        </p:grpSp>
        <p:grpSp>
          <p:nvGrpSpPr>
            <p:cNvPr id="16" name="组合 15"/>
            <p:cNvGrpSpPr/>
            <p:nvPr/>
          </p:nvGrpSpPr>
          <p:grpSpPr>
            <a:xfrm>
              <a:off x="3923792" y="3188752"/>
              <a:ext cx="4710113" cy="534987"/>
              <a:chOff x="3923792" y="3188752"/>
              <a:chExt cx="4710113" cy="534987"/>
            </a:xfrm>
          </p:grpSpPr>
          <p:sp>
            <p:nvSpPr>
              <p:cNvPr id="56" name="文本框 81"/>
              <p:cNvSpPr txBox="1">
                <a:spLocks noChangeArrowheads="1"/>
              </p:cNvSpPr>
              <p:nvPr>
                <p:custDataLst>
                  <p:tags r:id="rId11"/>
                </p:custDataLst>
              </p:nvPr>
            </p:nvSpPr>
            <p:spPr bwMode="auto">
              <a:xfrm>
                <a:off x="4803902" y="3235107"/>
                <a:ext cx="35433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cs typeface="Times New Roman" panose="02020603050405020304" pitchFamily="18" charset="0"/>
                  </a:rPr>
                  <a:t>Experiment Results</a:t>
                </a:r>
                <a:endParaRPr lang="en-US" altLang="zh-CN" sz="2400" b="1" dirty="0">
                  <a:solidFill>
                    <a:schemeClr val="bg2">
                      <a:lumMod val="90000"/>
                    </a:schemeClr>
                  </a:solidFill>
                  <a:latin typeface="Times New Roman" panose="02020603050405020304" pitchFamily="18" charset="0"/>
                  <a:ea typeface="微软雅黑" panose="020B0503020204020204" charset="-122"/>
                  <a:cs typeface="Times New Roman" panose="02020603050405020304" pitchFamily="18" charset="0"/>
                </a:endParaRPr>
              </a:p>
            </p:txBody>
          </p:sp>
          <p:sp>
            <p:nvSpPr>
              <p:cNvPr id="57" name="矩形 56"/>
              <p:cNvSpPr/>
              <p:nvPr>
                <p:custDataLst>
                  <p:tags r:id="rId12"/>
                </p:custDataLst>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lumMod val="90000"/>
                    </a:schemeClr>
                  </a:solidFill>
                  <a:latin typeface="Times New Roman" panose="02020603050405020304" pitchFamily="18" charset="0"/>
                  <a:cs typeface="Times New Roman" panose="02020603050405020304" pitchFamily="18" charset="0"/>
                </a:endParaRPr>
              </a:p>
            </p:txBody>
          </p:sp>
          <p:cxnSp>
            <p:nvCxnSpPr>
              <p:cNvPr id="58" name="直接连接符 57"/>
              <p:cNvCxnSpPr/>
              <p:nvPr>
                <p:custDataLst>
                  <p:tags r:id="rId13"/>
                </p:custDataLst>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60" name="Freeform 71"/>
              <p:cNvSpPr>
                <a:spLocks noEditPoints="1"/>
              </p:cNvSpPr>
              <p:nvPr>
                <p:custDataLst>
                  <p:tags r:id="rId14"/>
                </p:custDataLst>
              </p:nvPr>
            </p:nvSpPr>
            <p:spPr bwMode="auto">
              <a:xfrm>
                <a:off x="4038092" y="3253839"/>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chemeClr val="bg1">
                  <a:lumMod val="50000"/>
                </a:schemeClr>
              </a:solidFill>
              <a:ln>
                <a:noFill/>
              </a:ln>
            </p:spPr>
            <p:txBody>
              <a:bodyPr/>
              <a:lstStyle/>
              <a:p>
                <a:pPr>
                  <a:defRPr/>
                </a:pPr>
                <a:endParaRPr lang="zh-CN" altLang="en-US" b="1">
                  <a:solidFill>
                    <a:schemeClr val="bg2">
                      <a:lumMod val="90000"/>
                    </a:schemeClr>
                  </a:solidFill>
                  <a:latin typeface="Times New Roman" panose="02020603050405020304" pitchFamily="18" charset="0"/>
                  <a:cs typeface="Times New Roman" panose="02020603050405020304" pitchFamily="18" charset="0"/>
                </a:endParaRPr>
              </a:p>
            </p:txBody>
          </p:sp>
        </p:grpSp>
      </p:grpSp>
      <p:grpSp>
        <p:nvGrpSpPr>
          <p:cNvPr id="23" name="组合 22"/>
          <p:cNvGrpSpPr/>
          <p:nvPr>
            <p:custDataLst>
              <p:tags r:id="rId15"/>
            </p:custDataLst>
          </p:nvPr>
        </p:nvGrpSpPr>
        <p:grpSpPr>
          <a:xfrm>
            <a:off x="4580159" y="4653137"/>
            <a:ext cx="5372100" cy="534987"/>
            <a:chOff x="3261805" y="4046141"/>
            <a:chExt cx="5372100" cy="534987"/>
          </a:xfrm>
        </p:grpSpPr>
        <p:grpSp>
          <p:nvGrpSpPr>
            <p:cNvPr id="13" name="组合 12"/>
            <p:cNvGrpSpPr/>
            <p:nvPr/>
          </p:nvGrpSpPr>
          <p:grpSpPr>
            <a:xfrm>
              <a:off x="3261805" y="4046141"/>
              <a:ext cx="689447" cy="534987"/>
              <a:chOff x="3261805" y="3969748"/>
              <a:chExt cx="689447" cy="534987"/>
            </a:xfrm>
          </p:grpSpPr>
          <p:sp>
            <p:nvSpPr>
              <p:cNvPr id="89" name="矩形 88"/>
              <p:cNvSpPr/>
              <p:nvPr>
                <p:custDataLst>
                  <p:tags r:id="rId16"/>
                </p:custDataLst>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lumMod val="90000"/>
                    </a:schemeClr>
                  </a:solidFill>
                  <a:latin typeface="Times New Roman" panose="02020603050405020304" pitchFamily="18" charset="0"/>
                  <a:cs typeface="Times New Roman" panose="02020603050405020304" pitchFamily="18" charset="0"/>
                </a:endParaRPr>
              </a:p>
            </p:txBody>
          </p:sp>
          <p:sp>
            <p:nvSpPr>
              <p:cNvPr id="90" name="文本框 131"/>
              <p:cNvSpPr txBox="1">
                <a:spLocks noChangeArrowheads="1"/>
              </p:cNvSpPr>
              <p:nvPr>
                <p:custDataLst>
                  <p:tags r:id="rId17"/>
                </p:custDataLst>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a:solidFill>
                      <a:schemeClr val="bg2">
                        <a:lumMod val="90000"/>
                      </a:schemeClr>
                    </a:solidFill>
                    <a:latin typeface="Times New Roman" panose="02020603050405020304" pitchFamily="18" charset="0"/>
                    <a:cs typeface="Times New Roman" panose="02020603050405020304" pitchFamily="18" charset="0"/>
                  </a:rPr>
                  <a:t>04</a:t>
                </a:r>
                <a:endParaRPr lang="en-US" altLang="zh-CN" sz="2700">
                  <a:solidFill>
                    <a:schemeClr val="bg2">
                      <a:lumMod val="90000"/>
                    </a:schemeClr>
                  </a:solidFill>
                  <a:latin typeface="Times New Roman" panose="02020603050405020304" pitchFamily="18" charset="0"/>
                  <a:cs typeface="Times New Roman" panose="02020603050405020304" pitchFamily="18" charset="0"/>
                </a:endParaRPr>
              </a:p>
            </p:txBody>
          </p:sp>
        </p:grpSp>
        <p:grpSp>
          <p:nvGrpSpPr>
            <p:cNvPr id="17" name="组合 16"/>
            <p:cNvGrpSpPr/>
            <p:nvPr/>
          </p:nvGrpSpPr>
          <p:grpSpPr>
            <a:xfrm>
              <a:off x="3923792" y="4046141"/>
              <a:ext cx="4710113" cy="534987"/>
              <a:chOff x="3923792" y="3969748"/>
              <a:chExt cx="4710113" cy="534987"/>
            </a:xfrm>
          </p:grpSpPr>
          <p:sp>
            <p:nvSpPr>
              <p:cNvPr id="64" name="文本框 126"/>
              <p:cNvSpPr txBox="1">
                <a:spLocks noChangeArrowheads="1"/>
              </p:cNvSpPr>
              <p:nvPr>
                <p:custDataLst>
                  <p:tags r:id="rId18"/>
                </p:custDataLst>
              </p:nvPr>
            </p:nvSpPr>
            <p:spPr bwMode="auto">
              <a:xfrm>
                <a:off x="4571492" y="4002700"/>
                <a:ext cx="40417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cs typeface="Times New Roman" panose="02020603050405020304" pitchFamily="18" charset="0"/>
                  </a:rPr>
                  <a:t>Conclusion</a:t>
                </a:r>
                <a:endParaRPr lang="en-US" altLang="zh-CN" sz="2400" b="1" dirty="0">
                  <a:solidFill>
                    <a:schemeClr val="bg2">
                      <a:lumMod val="90000"/>
                    </a:schemeClr>
                  </a:solidFill>
                  <a:latin typeface="Times New Roman" panose="02020603050405020304" pitchFamily="18" charset="0"/>
                  <a:ea typeface="微软雅黑" panose="020B0503020204020204" charset="-122"/>
                  <a:cs typeface="Times New Roman" panose="02020603050405020304" pitchFamily="18" charset="0"/>
                </a:endParaRPr>
              </a:p>
            </p:txBody>
          </p:sp>
          <p:sp>
            <p:nvSpPr>
              <p:cNvPr id="65" name="矩形 64"/>
              <p:cNvSpPr/>
              <p:nvPr>
                <p:custDataLst>
                  <p:tags r:id="rId19"/>
                </p:custDataLst>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lumMod val="90000"/>
                    </a:schemeClr>
                  </a:solidFill>
                  <a:latin typeface="Times New Roman" panose="02020603050405020304" pitchFamily="18" charset="0"/>
                  <a:cs typeface="Times New Roman" panose="02020603050405020304" pitchFamily="18" charset="0"/>
                </a:endParaRPr>
              </a:p>
            </p:txBody>
          </p:sp>
          <p:cxnSp>
            <p:nvCxnSpPr>
              <p:cNvPr id="86" name="直接连接符 85"/>
              <p:cNvCxnSpPr/>
              <p:nvPr>
                <p:custDataLst>
                  <p:tags r:id="rId20"/>
                </p:custDataLst>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88" name="Freeform 306"/>
              <p:cNvSpPr>
                <a:spLocks noEditPoints="1"/>
              </p:cNvSpPr>
              <p:nvPr>
                <p:custDataLst>
                  <p:tags r:id="rId21"/>
                </p:custDataLst>
              </p:nvPr>
            </p:nvSpPr>
            <p:spPr bwMode="auto">
              <a:xfrm>
                <a:off x="4061905" y="4028951"/>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chemeClr val="bg1">
                  <a:lumMod val="50000"/>
                </a:schemeClr>
              </a:solidFill>
              <a:ln>
                <a:noFill/>
              </a:ln>
            </p:spPr>
            <p:txBody>
              <a:bodyPr/>
              <a:lstStyle/>
              <a:p>
                <a:pPr>
                  <a:defRPr/>
                </a:pPr>
                <a:endParaRPr lang="zh-CN" altLang="en-US" b="1">
                  <a:solidFill>
                    <a:schemeClr val="bg2">
                      <a:lumMod val="90000"/>
                    </a:schemeClr>
                  </a:solidFill>
                  <a:latin typeface="Times New Roman" panose="02020603050405020304" pitchFamily="18" charset="0"/>
                  <a:cs typeface="Times New Roman" panose="02020603050405020304" pitchFamily="18" charset="0"/>
                </a:endParaRPr>
              </a:p>
            </p:txBody>
          </p:sp>
        </p:grpSp>
      </p:grpSp>
      <p:grpSp>
        <p:nvGrpSpPr>
          <p:cNvPr id="20" name="组合 19"/>
          <p:cNvGrpSpPr/>
          <p:nvPr>
            <p:custDataLst>
              <p:tags r:id="rId22"/>
            </p:custDataLst>
          </p:nvPr>
        </p:nvGrpSpPr>
        <p:grpSpPr>
          <a:xfrm>
            <a:off x="4594211" y="3012419"/>
            <a:ext cx="5370513" cy="534987"/>
            <a:chOff x="3275856" y="2348880"/>
            <a:chExt cx="5370513" cy="534987"/>
          </a:xfrm>
        </p:grpSpPr>
        <p:grpSp>
          <p:nvGrpSpPr>
            <p:cNvPr id="11" name="组合 10"/>
            <p:cNvGrpSpPr/>
            <p:nvPr/>
          </p:nvGrpSpPr>
          <p:grpSpPr>
            <a:xfrm>
              <a:off x="3275856" y="2348880"/>
              <a:ext cx="689474" cy="534987"/>
              <a:chOff x="3275856" y="2407756"/>
              <a:chExt cx="689474" cy="534987"/>
            </a:xfrm>
          </p:grpSpPr>
          <p:sp>
            <p:nvSpPr>
              <p:cNvPr id="97" name="矩形 96"/>
              <p:cNvSpPr/>
              <p:nvPr>
                <p:custDataLst>
                  <p:tags r:id="rId23"/>
                </p:custDataLst>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Times New Roman" panose="02020603050405020304" pitchFamily="18" charset="0"/>
                  <a:cs typeface="Times New Roman" panose="02020603050405020304" pitchFamily="18" charset="0"/>
                </a:endParaRPr>
              </a:p>
            </p:txBody>
          </p:sp>
          <p:sp>
            <p:nvSpPr>
              <p:cNvPr id="98" name="文本框 78"/>
              <p:cNvSpPr txBox="1">
                <a:spLocks noChangeArrowheads="1"/>
              </p:cNvSpPr>
              <p:nvPr>
                <p:custDataLst>
                  <p:tags r:id="rId24"/>
                </p:custDataLst>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044875"/>
                    </a:solidFill>
                    <a:latin typeface="Times New Roman" panose="02020603050405020304" pitchFamily="18" charset="0"/>
                    <a:cs typeface="Times New Roman" panose="02020603050405020304" pitchFamily="18" charset="0"/>
                  </a:rPr>
                  <a:t>02</a:t>
                </a:r>
                <a:endParaRPr lang="en-US" altLang="zh-CN" sz="2700" dirty="0">
                  <a:solidFill>
                    <a:srgbClr val="044875"/>
                  </a:solidFill>
                  <a:latin typeface="Times New Roman" panose="02020603050405020304" pitchFamily="18" charset="0"/>
                  <a:cs typeface="Times New Roman" panose="02020603050405020304" pitchFamily="18" charset="0"/>
                </a:endParaRPr>
              </a:p>
            </p:txBody>
          </p:sp>
        </p:grpSp>
        <p:grpSp>
          <p:nvGrpSpPr>
            <p:cNvPr id="15" name="组合 14"/>
            <p:cNvGrpSpPr/>
            <p:nvPr/>
          </p:nvGrpSpPr>
          <p:grpSpPr>
            <a:xfrm>
              <a:off x="3937844" y="2348880"/>
              <a:ext cx="4708525" cy="534987"/>
              <a:chOff x="3937844" y="2407756"/>
              <a:chExt cx="4708525" cy="534987"/>
            </a:xfrm>
          </p:grpSpPr>
          <p:sp>
            <p:nvSpPr>
              <p:cNvPr id="92" name="文本框 73"/>
              <p:cNvSpPr txBox="1">
                <a:spLocks noChangeArrowheads="1"/>
              </p:cNvSpPr>
              <p:nvPr>
                <p:custDataLst>
                  <p:tags r:id="rId25"/>
                </p:custDataLst>
              </p:nvPr>
            </p:nvSpPr>
            <p:spPr bwMode="auto">
              <a:xfrm>
                <a:off x="5326034" y="2449079"/>
                <a:ext cx="2499719"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cs typeface="Times New Roman" panose="02020603050405020304" pitchFamily="18" charset="0"/>
                  </a:rPr>
                  <a:t>Method Design</a:t>
                </a:r>
                <a:endParaRPr lang="en-US" altLang="zh-CN" sz="2400" b="1" dirty="0">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sp>
            <p:nvSpPr>
              <p:cNvPr id="93" name="矩形 92"/>
              <p:cNvSpPr/>
              <p:nvPr>
                <p:custDataLst>
                  <p:tags r:id="rId26"/>
                </p:custDataLst>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latin typeface="Times New Roman" panose="02020603050405020304" pitchFamily="18" charset="0"/>
                  <a:cs typeface="Times New Roman" panose="02020603050405020304" pitchFamily="18" charset="0"/>
                </a:endParaRPr>
              </a:p>
            </p:txBody>
          </p:sp>
          <p:cxnSp>
            <p:nvCxnSpPr>
              <p:cNvPr id="94" name="直接连接符 93"/>
              <p:cNvCxnSpPr/>
              <p:nvPr>
                <p:custDataLst>
                  <p:tags r:id="rId27"/>
                </p:custDataLst>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6" name="Freeform 30"/>
              <p:cNvSpPr>
                <a:spLocks noEditPoints="1"/>
              </p:cNvSpPr>
              <p:nvPr>
                <p:custDataLst>
                  <p:tags r:id="rId28"/>
                </p:custDataLst>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rgbClr val="044875"/>
              </a:solidFill>
              <a:ln>
                <a:noFill/>
              </a:ln>
            </p:spPr>
            <p:txBody>
              <a:bodyPr/>
              <a:lstStyle/>
              <a:p>
                <a:pPr>
                  <a:defRPr/>
                </a:pPr>
                <a:endParaRPr lang="zh-CN" altLang="en-US" b="1">
                  <a:solidFill>
                    <a:prstClr val="black"/>
                  </a:solidFill>
                  <a:latin typeface="Times New Roman" panose="02020603050405020304" pitchFamily="18" charset="0"/>
                  <a:cs typeface="Times New Roman" panose="02020603050405020304" pitchFamily="18" charset="0"/>
                </a:endParaRPr>
              </a:p>
            </p:txBody>
          </p:sp>
        </p:grpSp>
      </p:grpSp>
      <p:grpSp>
        <p:nvGrpSpPr>
          <p:cNvPr id="3" name="组合 2"/>
          <p:cNvGrpSpPr/>
          <p:nvPr/>
        </p:nvGrpSpPr>
        <p:grpSpPr>
          <a:xfrm>
            <a:off x="-1" y="6553200"/>
            <a:ext cx="12192001" cy="304800"/>
            <a:chOff x="0" y="6569404"/>
            <a:chExt cx="9144000" cy="288000"/>
          </a:xfrm>
        </p:grpSpPr>
        <p:sp>
          <p:nvSpPr>
            <p:cNvPr id="4" name="矩形 3"/>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5" name="矩形 4"/>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cs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6"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latin typeface="Times New Roman" panose="02020603050405020304" pitchFamily="18" charset="0"/>
                <a:cs typeface="Times New Roman" panose="02020603050405020304" pitchFamily="18" charset="0"/>
              </a:rPr>
            </a:fld>
            <a:endParaRPr lang="zh-HK" altLang="en-US" sz="1600" dirty="0" smtClean="0">
              <a:solidFill>
                <a:schemeClr val="bg1"/>
              </a:solidFill>
              <a:latin typeface="Times New Roman" panose="02020603050405020304" pitchFamily="18" charset="0"/>
              <a:cs typeface="Times New Roman" panose="02020603050405020304" pitchFamily="18" charset="0"/>
            </a:endParaRPr>
          </a:p>
        </p:txBody>
      </p:sp>
      <p:pic>
        <p:nvPicPr>
          <p:cNvPr id="7" name="图片 6"/>
          <p:cNvPicPr>
            <a:picLocks noChangeAspect="1"/>
          </p:cNvPicPr>
          <p:nvPr/>
        </p:nvPicPr>
        <p:blipFill>
          <a:blip r:embed="rId29" cstate="print">
            <a:clrChange>
              <a:clrFrom>
                <a:srgbClr val="FFFFFF"/>
              </a:clrFrom>
              <a:clrTo>
                <a:srgbClr val="FFFFFF">
                  <a:alpha val="0"/>
                </a:srgbClr>
              </a:clrTo>
            </a:clrChange>
            <a:extLst>
              <a:ext uri="{BEBA8EAE-BF5A-486C-A8C5-ECC9F3942E4B}">
                <a14:imgProps xmlns:a14="http://schemas.microsoft.com/office/drawing/2010/main">
                  <a14:imgLayer r:embed="rId30">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spTree>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 y="1"/>
            <a:ext cx="12192001"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nvSpPr>
        <p:spPr>
          <a:xfrm>
            <a:off x="126280" y="75561"/>
            <a:ext cx="11945719"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Method Design</a:t>
            </a:r>
            <a:endPar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endParaRPr>
          </a:p>
        </p:txBody>
      </p:sp>
      <p:sp>
        <p:nvSpPr>
          <p:cNvPr id="54" name="灯片编号占位符 53"/>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fld>
            <a:endParaRPr lang="zh-HK" altLang="en-US" smtClean="0">
              <a:solidFill>
                <a:prstClr val="black">
                  <a:tint val="75000"/>
                </a:prstClr>
              </a:solidFill>
            </a:endParaRPr>
          </a:p>
        </p:txBody>
      </p:sp>
      <p:grpSp>
        <p:nvGrpSpPr>
          <p:cNvPr id="55" name="组合 54"/>
          <p:cNvGrpSpPr/>
          <p:nvPr/>
        </p:nvGrpSpPr>
        <p:grpSpPr>
          <a:xfrm>
            <a:off x="-1" y="6553200"/>
            <a:ext cx="12192001" cy="304800"/>
            <a:chOff x="0" y="6569404"/>
            <a:chExt cx="9144000" cy="288000"/>
          </a:xfrm>
        </p:grpSpPr>
        <p:sp>
          <p:nvSpPr>
            <p:cNvPr id="56" name="矩形 55"/>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57" name="矩形 56"/>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cs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58"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latin typeface="Times New Roman" panose="02020603050405020304" pitchFamily="18" charset="0"/>
                <a:cs typeface="Times New Roman" panose="02020603050405020304" pitchFamily="18" charset="0"/>
              </a:rPr>
            </a:fld>
            <a:endParaRPr lang="zh-HK" altLang="en-US" sz="1600" dirty="0" smtClean="0">
              <a:solidFill>
                <a:schemeClr val="bg1"/>
              </a:solidFill>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3" name="文本框 2"/>
              <p:cNvSpPr txBox="1"/>
              <p:nvPr/>
            </p:nvSpPr>
            <p:spPr>
              <a:xfrm>
                <a:off x="342265" y="1769745"/>
                <a:ext cx="11577955" cy="1581785"/>
              </a:xfrm>
              <a:prstGeom prst="rect">
                <a:avLst/>
              </a:prstGeom>
              <a:noFill/>
            </p:spPr>
            <p:txBody>
              <a:bodyPr wrap="square" rtlCol="0" anchor="t">
                <a:spAutoFit/>
              </a:bodyPr>
              <a:p>
                <a:r>
                  <a:rPr lang="en-US" altLang="zh-CN" b="1">
                    <a:gradFill>
                      <a:gsLst>
                        <a:gs pos="50000">
                          <a:schemeClr val="accent1"/>
                        </a:gs>
                        <a:gs pos="0">
                          <a:schemeClr val="accent1">
                            <a:lumMod val="25000"/>
                            <a:lumOff val="75000"/>
                          </a:schemeClr>
                        </a:gs>
                        <a:gs pos="100000">
                          <a:schemeClr val="accent1">
                            <a:lumMod val="85000"/>
                          </a:schemeClr>
                        </a:gs>
                      </a:gsLst>
                      <a:lin ang="5400000" scaled="1"/>
                    </a:gradFill>
                    <a:latin typeface="Times New Roman" panose="02020603050405020304" pitchFamily="18" charset="0"/>
                    <a:cs typeface="Times New Roman" panose="02020603050405020304" pitchFamily="18" charset="0"/>
                  </a:rPr>
                  <a:t>Graph Convolution Module </a:t>
                </a:r>
                <a:endParaRPr lang="en-US" altLang="zh-CN" b="1">
                  <a:gradFill>
                    <a:gsLst>
                      <a:gs pos="50000">
                        <a:schemeClr val="accent1"/>
                      </a:gs>
                      <a:gs pos="0">
                        <a:schemeClr val="accent1">
                          <a:lumMod val="25000"/>
                          <a:lumOff val="75000"/>
                        </a:schemeClr>
                      </a:gs>
                      <a:gs pos="100000">
                        <a:schemeClr val="accent1">
                          <a:lumMod val="85000"/>
                        </a:schemeClr>
                      </a:gs>
                    </a:gsLst>
                    <a:lin ang="5400000" scaled="1"/>
                  </a:gradFill>
                  <a:latin typeface="Times New Roman" panose="02020603050405020304" pitchFamily="18" charset="0"/>
                  <a:cs typeface="Times New Roman" panose="02020603050405020304" pitchFamily="18" charset="0"/>
                </a:endParaRPr>
              </a:p>
              <a:p>
                <a:r>
                  <a:rPr lang="en-US" altLang="zh-CN">
                    <a:latin typeface="Times New Roman" panose="02020603050405020304" pitchFamily="18" charset="0"/>
                    <a:cs typeface="Times New Roman" panose="02020603050405020304" pitchFamily="18" charset="0"/>
                  </a:rPr>
                  <a:t>We use </a:t>
                </a:r>
                <a14:m>
                  <m:oMath xmlns:m="http://schemas.openxmlformats.org/officeDocument/2006/math">
                    <m:sSubSup>
                      <m:sSubSupPr>
                        <m:ctrlPr>
                          <a:rPr lang="en-US" altLang="zh-CN" i="1">
                            <a:latin typeface="Cambria Math" panose="02040503050406030204" pitchFamily="18" charset="0"/>
                            <a:cs typeface="Cambria Math" panose="02040503050406030204" pitchFamily="18" charset="0"/>
                          </a:rPr>
                        </m:ctrlPr>
                      </m:sSubSupPr>
                      <m:e>
                        <m:r>
                          <a:rPr lang="en-US" altLang="zh-CN" i="1">
                            <a:latin typeface="Cambria Math" panose="02040503050406030204" pitchFamily="18" charset="0"/>
                            <a:cs typeface="Cambria Math" panose="02040503050406030204" pitchFamily="18" charset="0"/>
                          </a:rPr>
                          <m:t>𝐵</m:t>
                        </m:r>
                      </m:e>
                      <m:sub>
                        <m:r>
                          <a:rPr lang="en-US" altLang="zh-CN" i="1">
                            <a:latin typeface="Cambria Math" panose="02040503050406030204" pitchFamily="18" charset="0"/>
                            <a:ea typeface="MS Mincho" charset="0"/>
                            <a:cs typeface="Cambria Math" panose="02040503050406030204" pitchFamily="18" charset="0"/>
                          </a:rPr>
                          <m:t>+</m:t>
                        </m:r>
                        <m:r>
                          <a:rPr lang="en-US" altLang="zh-CN" i="1">
                            <a:latin typeface="Cambria Math" panose="02040503050406030204" pitchFamily="18" charset="0"/>
                            <a:cs typeface="Cambria Math" panose="02040503050406030204" pitchFamily="18" charset="0"/>
                          </a:rPr>
                          <m:t>𝑖</m:t>
                        </m:r>
                      </m:sub>
                      <m:sup>
                        <m:r>
                          <a:rPr lang="en-US" altLang="zh-CN" i="1">
                            <a:latin typeface="Cambria Math" panose="02040503050406030204" pitchFamily="18" charset="0"/>
                            <a:cs typeface="Cambria Math" panose="02040503050406030204" pitchFamily="18" charset="0"/>
                          </a:rPr>
                          <m:t>𝑡</m:t>
                        </m:r>
                        <m:r>
                          <a:rPr lang="en-US" altLang="zh-CN" i="1">
                            <a:latin typeface="Cambria Math" panose="02040503050406030204" pitchFamily="18" charset="0"/>
                            <a:ea typeface="MS Mincho" charset="0"/>
                            <a:cs typeface="Cambria Math" panose="02040503050406030204" pitchFamily="18" charset="0"/>
                          </a:rPr>
                          <m:t>+</m:t>
                        </m:r>
                        <m:r>
                          <a:rPr lang="en-US" altLang="zh-CN" i="1">
                            <a:latin typeface="Cambria Math" panose="02040503050406030204" pitchFamily="18" charset="0"/>
                            <a:ea typeface="MS Mincho" charset="0"/>
                            <a:cs typeface="Cambria Math" panose="02040503050406030204" pitchFamily="18" charset="0"/>
                          </a:rPr>
                          <m:t>1</m:t>
                        </m:r>
                      </m:sup>
                    </m:sSubSup>
                  </m:oMath>
                </a14:m>
                <a:r>
                  <a:rPr lang="en-US" altLang="zh-CN">
                    <a:latin typeface="Times New Roman" panose="02020603050405020304" pitchFamily="18" charset="0"/>
                    <a:cs typeface="Times New Roman" panose="02020603050405020304" pitchFamily="18" charset="0"/>
                  </a:rPr>
                  <a:t> to denote agent i and its neighbors </a:t>
                </a:r>
                <a14:m>
                  <m:oMath xmlns:m="http://schemas.openxmlformats.org/officeDocument/2006/math">
                    <m:sSubSup>
                      <m:sSubSupPr>
                        <m:ctrlPr>
                          <a:rPr lang="en-US" altLang="zh-CN" i="1">
                            <a:latin typeface="Cambria Math" panose="02040503050406030204" pitchFamily="18" charset="0"/>
                            <a:cs typeface="Cambria Math" panose="02040503050406030204" pitchFamily="18" charset="0"/>
                          </a:rPr>
                        </m:ctrlPr>
                      </m:sSubSupPr>
                      <m:e>
                        <m:r>
                          <a:rPr lang="en-US" altLang="zh-CN" i="1">
                            <a:latin typeface="Cambria Math" panose="02040503050406030204" pitchFamily="18" charset="0"/>
                            <a:cs typeface="Cambria Math" panose="02040503050406030204" pitchFamily="18" charset="0"/>
                          </a:rPr>
                          <m:t>𝐵</m:t>
                        </m:r>
                      </m:e>
                      <m:sub>
                        <m:r>
                          <a:rPr lang="en-US" altLang="zh-CN" i="1">
                            <a:latin typeface="Cambria Math" panose="02040503050406030204" pitchFamily="18" charset="0"/>
                            <a:cs typeface="Cambria Math" panose="02040503050406030204" pitchFamily="18" charset="0"/>
                          </a:rPr>
                          <m:t>𝑖</m:t>
                        </m:r>
                      </m:sub>
                      <m:sup>
                        <m:r>
                          <a:rPr lang="en-US" altLang="zh-CN" i="1">
                            <a:latin typeface="Cambria Math" panose="02040503050406030204" pitchFamily="18" charset="0"/>
                            <a:cs typeface="Cambria Math" panose="02040503050406030204" pitchFamily="18" charset="0"/>
                          </a:rPr>
                          <m:t>𝑡</m:t>
                        </m:r>
                        <m:r>
                          <a:rPr lang="en-US" altLang="zh-CN" i="1">
                            <a:latin typeface="Cambria Math" panose="02040503050406030204" pitchFamily="18" charset="0"/>
                            <a:ea typeface="MS Mincho" charset="0"/>
                            <a:cs typeface="Cambria Math" panose="02040503050406030204" pitchFamily="18" charset="0"/>
                          </a:rPr>
                          <m:t>+</m:t>
                        </m:r>
                        <m:r>
                          <a:rPr lang="en-US" altLang="zh-CN" i="1">
                            <a:latin typeface="Cambria Math" panose="02040503050406030204" pitchFamily="18" charset="0"/>
                            <a:ea typeface="MS Mincho" charset="0"/>
                            <a:cs typeface="Cambria Math" panose="02040503050406030204" pitchFamily="18" charset="0"/>
                          </a:rPr>
                          <m:t>1</m:t>
                        </m:r>
                      </m:sup>
                    </m:sSubSup>
                  </m:oMath>
                </a14:m>
                <a:r>
                  <a:rPr lang="en-US" altLang="zh-CN">
                    <a:latin typeface="Times New Roman" panose="02020603050405020304" pitchFamily="18" charset="0"/>
                    <a:cs typeface="Times New Roman" panose="02020603050405020304" pitchFamily="18" charset="0"/>
                  </a:rPr>
                  <a:t> at time </a:t>
                </a:r>
                <a:r>
                  <a:rPr lang="en-US" altLang="zh-CN" i="1">
                    <a:latin typeface="Times New Roman" panose="02020603050405020304" pitchFamily="18" charset="0"/>
                    <a:cs typeface="Times New Roman" panose="02020603050405020304" pitchFamily="18" charset="0"/>
                  </a:rPr>
                  <a:t>t</a:t>
                </a:r>
                <a:r>
                  <a:rPr lang="en-US" altLang="zh-CN">
                    <a:latin typeface="Times New Roman" panose="02020603050405020304" pitchFamily="18" charset="0"/>
                    <a:cs typeface="Times New Roman" panose="02020603050405020304" pitchFamily="18" charset="0"/>
                  </a:rPr>
                  <a:t>+1. The local observations of all agents in </a:t>
                </a:r>
                <a14:m>
                  <m:oMath xmlns:m="http://schemas.openxmlformats.org/officeDocument/2006/math">
                    <m:sSubSup>
                      <m:sSubSupPr>
                        <m:ctrlPr>
                          <a:rPr lang="en-US" altLang="zh-CN" i="1">
                            <a:latin typeface="Cambria Math" panose="02040503050406030204" pitchFamily="18" charset="0"/>
                            <a:cs typeface="Cambria Math" panose="02040503050406030204" pitchFamily="18" charset="0"/>
                          </a:rPr>
                        </m:ctrlPr>
                      </m:sSubSupPr>
                      <m:e>
                        <m:r>
                          <a:rPr lang="en-US" altLang="zh-CN" i="1">
                            <a:latin typeface="Cambria Math" panose="02040503050406030204" pitchFamily="18" charset="0"/>
                            <a:cs typeface="Cambria Math" panose="02040503050406030204" pitchFamily="18" charset="0"/>
                          </a:rPr>
                          <m:t>𝐵</m:t>
                        </m:r>
                      </m:e>
                      <m:sub>
                        <m:r>
                          <a:rPr lang="en-US" altLang="zh-CN" i="1">
                            <a:latin typeface="Cambria Math" panose="02040503050406030204" pitchFamily="18" charset="0"/>
                            <a:ea typeface="MS Mincho" charset="0"/>
                            <a:cs typeface="Cambria Math" panose="02040503050406030204" pitchFamily="18" charset="0"/>
                          </a:rPr>
                          <m:t>+</m:t>
                        </m:r>
                        <m:r>
                          <a:rPr lang="en-US" altLang="zh-CN" i="1">
                            <a:latin typeface="Cambria Math" panose="02040503050406030204" pitchFamily="18" charset="0"/>
                            <a:cs typeface="Cambria Math" panose="02040503050406030204" pitchFamily="18" charset="0"/>
                          </a:rPr>
                          <m:t>𝑖</m:t>
                        </m:r>
                      </m:sub>
                      <m:sup>
                        <m:r>
                          <a:rPr lang="en-US" altLang="zh-CN" i="1">
                            <a:latin typeface="Cambria Math" panose="02040503050406030204" pitchFamily="18" charset="0"/>
                            <a:cs typeface="Cambria Math" panose="02040503050406030204" pitchFamily="18" charset="0"/>
                          </a:rPr>
                          <m:t>𝑡</m:t>
                        </m:r>
                        <m:r>
                          <a:rPr lang="en-US" altLang="zh-CN" i="1">
                            <a:latin typeface="Cambria Math" panose="02040503050406030204" pitchFamily="18" charset="0"/>
                            <a:ea typeface="MS Mincho" charset="0"/>
                            <a:cs typeface="Cambria Math" panose="02040503050406030204" pitchFamily="18" charset="0"/>
                          </a:rPr>
                          <m:t>+</m:t>
                        </m:r>
                        <m:r>
                          <a:rPr lang="en-US" altLang="zh-CN" i="1">
                            <a:latin typeface="Cambria Math" panose="02040503050406030204" pitchFamily="18" charset="0"/>
                            <a:ea typeface="MS Mincho" charset="0"/>
                            <a:cs typeface="Cambria Math" panose="02040503050406030204" pitchFamily="18" charset="0"/>
                          </a:rPr>
                          <m:t>1</m:t>
                        </m:r>
                      </m:sup>
                    </m:sSubSup>
                  </m:oMath>
                </a14:m>
                <a:r>
                  <a:rPr lang="en-US" altLang="zh-CN">
                    <a:latin typeface="Times New Roman" panose="02020603050405020304" pitchFamily="18" charset="0"/>
                    <a:cs typeface="Times New Roman" panose="02020603050405020304" pitchFamily="18" charset="0"/>
                  </a:rPr>
                  <a:t> are first encoded as feature vectors through MLP. Then, these feature vectors are integrated by an attention layer to generate the neighborhood feature </a:t>
                </a:r>
                <a14:m>
                  <m:oMath xmlns:m="http://schemas.openxmlformats.org/officeDocument/2006/math">
                    <m:sSubSup>
                      <m:sSubSupPr>
                        <m:ctrlPr>
                          <a:rPr lang="en-US" altLang="zh-CN" i="1">
                            <a:latin typeface="Cambria Math" panose="02040503050406030204" pitchFamily="18" charset="0"/>
                            <a:cs typeface="Cambria Math" panose="02040503050406030204" pitchFamily="18" charset="0"/>
                          </a:rPr>
                        </m:ctrlPr>
                      </m:sSubSupPr>
                      <m:e>
                        <m:r>
                          <a:rPr lang="en-US" altLang="zh-CN" i="1">
                            <a:latin typeface="Cambria Math" panose="02040503050406030204" pitchFamily="18" charset="0"/>
                            <a:cs typeface="Cambria Math" panose="02040503050406030204" pitchFamily="18" charset="0"/>
                          </a:rPr>
                          <m:t>ℎ</m:t>
                        </m:r>
                      </m:e>
                      <m:sub>
                        <m:r>
                          <a:rPr lang="en-US" altLang="zh-CN" i="1">
                            <a:latin typeface="Cambria Math" panose="02040503050406030204" pitchFamily="18" charset="0"/>
                            <a:cs typeface="Cambria Math" panose="02040503050406030204" pitchFamily="18" charset="0"/>
                          </a:rPr>
                          <m:t>𝑖</m:t>
                        </m:r>
                      </m:sub>
                      <m:sup>
                        <m:r>
                          <a:rPr lang="en-US" altLang="zh-CN" i="1">
                            <a:latin typeface="Cambria Math" panose="02040503050406030204" pitchFamily="18" charset="0"/>
                            <a:ea typeface="MS Mincho" charset="0"/>
                            <a:cs typeface="Cambria Math" panose="02040503050406030204" pitchFamily="18" charset="0"/>
                          </a:rPr>
                          <m:t>’</m:t>
                        </m:r>
                        <m:r>
                          <a:rPr lang="en-US" altLang="zh-CN" i="1">
                            <a:latin typeface="Cambria Math" panose="02040503050406030204" pitchFamily="18" charset="0"/>
                            <a:cs typeface="Cambria Math" panose="02040503050406030204" pitchFamily="18" charset="0"/>
                          </a:rPr>
                          <m:t>𝑡</m:t>
                        </m:r>
                        <m:r>
                          <a:rPr lang="en-US" altLang="zh-CN" i="1">
                            <a:latin typeface="Cambria Math" panose="02040503050406030204" pitchFamily="18" charset="0"/>
                            <a:ea typeface="MS Mincho" charset="0"/>
                            <a:cs typeface="Cambria Math" panose="02040503050406030204" pitchFamily="18" charset="0"/>
                          </a:rPr>
                          <m:t>+</m:t>
                        </m:r>
                        <m:r>
                          <a:rPr lang="en-US" altLang="zh-CN" i="1">
                            <a:latin typeface="Cambria Math" panose="02040503050406030204" pitchFamily="18" charset="0"/>
                            <a:ea typeface="MS Mincho" charset="0"/>
                            <a:cs typeface="Cambria Math" panose="02040503050406030204" pitchFamily="18" charset="0"/>
                          </a:rPr>
                          <m:t>1</m:t>
                        </m:r>
                      </m:sup>
                    </m:sSubSup>
                  </m:oMath>
                </a14:m>
                <a:r>
                  <a:rPr lang="en-US" altLang="zh-CN">
                    <a:latin typeface="Times New Roman" panose="02020603050405020304" pitchFamily="18" charset="0"/>
                    <a:cs typeface="Times New Roman" panose="02020603050405020304" pitchFamily="18" charset="0"/>
                  </a:rPr>
                  <a:t>. In the attention layer, the input features of each agent are projected to query, key, and value representations. The attention weights between </a:t>
                </a:r>
                <a:r>
                  <a:rPr lang="en-US" altLang="zh-CN" i="1">
                    <a:latin typeface="Times New Roman" panose="02020603050405020304" pitchFamily="18" charset="0"/>
                    <a:cs typeface="Times New Roman" panose="02020603050405020304" pitchFamily="18" charset="0"/>
                  </a:rPr>
                  <a:t>i</a:t>
                </a:r>
                <a:r>
                  <a:rPr lang="en-US" altLang="zh-CN">
                    <a:latin typeface="Times New Roman" panose="02020603050405020304" pitchFamily="18" charset="0"/>
                    <a:cs typeface="Times New Roman" panose="02020603050405020304" pitchFamily="18" charset="0"/>
                  </a:rPr>
                  <a:t> and </a:t>
                </a:r>
                <a14:m>
                  <m:oMath xmlns:m="http://schemas.openxmlformats.org/officeDocument/2006/math">
                    <m:sSubSup>
                      <m:sSubSupPr>
                        <m:ctrlPr>
                          <a:rPr lang="en-US" altLang="zh-CN" i="1">
                            <a:latin typeface="Cambria Math" panose="02040503050406030204" pitchFamily="18" charset="0"/>
                            <a:cs typeface="Cambria Math" panose="02040503050406030204" pitchFamily="18" charset="0"/>
                          </a:rPr>
                        </m:ctrlPr>
                      </m:sSubSupPr>
                      <m:e>
                        <m:r>
                          <a:rPr lang="en-US" altLang="zh-CN" i="1">
                            <a:latin typeface="Cambria Math" panose="02040503050406030204" pitchFamily="18" charset="0"/>
                            <a:cs typeface="Cambria Math" panose="02040503050406030204" pitchFamily="18" charset="0"/>
                          </a:rPr>
                          <m:t>𝑗</m:t>
                        </m:r>
                        <m:r>
                          <a:rPr lang="en-US" altLang="zh-CN" i="1">
                            <a:latin typeface="Cambria Math" panose="02040503050406030204" pitchFamily="18" charset="0"/>
                            <a:ea typeface="MS Mincho" charset="0"/>
                            <a:cs typeface="Cambria Math" panose="02040503050406030204" pitchFamily="18" charset="0"/>
                          </a:rPr>
                          <m:t>∈</m:t>
                        </m:r>
                        <m:r>
                          <a:rPr lang="en-US" altLang="zh-CN" i="1">
                            <a:latin typeface="Cambria Math" panose="02040503050406030204" pitchFamily="18" charset="0"/>
                            <a:cs typeface="Cambria Math" panose="02040503050406030204" pitchFamily="18" charset="0"/>
                          </a:rPr>
                          <m:t>𝐵</m:t>
                        </m:r>
                      </m:e>
                      <m:sub>
                        <m:r>
                          <a:rPr lang="en-US" altLang="zh-CN" i="1">
                            <a:latin typeface="Cambria Math" panose="02040503050406030204" pitchFamily="18" charset="0"/>
                            <a:ea typeface="MS Mincho" charset="0"/>
                            <a:cs typeface="Cambria Math" panose="02040503050406030204" pitchFamily="18" charset="0"/>
                          </a:rPr>
                          <m:t>+</m:t>
                        </m:r>
                        <m:r>
                          <a:rPr lang="en-US" altLang="zh-CN" i="1">
                            <a:latin typeface="Cambria Math" panose="02040503050406030204" pitchFamily="18" charset="0"/>
                            <a:cs typeface="Cambria Math" panose="02040503050406030204" pitchFamily="18" charset="0"/>
                          </a:rPr>
                          <m:t>𝑖</m:t>
                        </m:r>
                      </m:sub>
                      <m:sup>
                        <m:r>
                          <a:rPr lang="en-US" altLang="zh-CN" i="1">
                            <a:latin typeface="Cambria Math" panose="02040503050406030204" pitchFamily="18" charset="0"/>
                            <a:cs typeface="Cambria Math" panose="02040503050406030204" pitchFamily="18" charset="0"/>
                          </a:rPr>
                          <m:t>𝑡</m:t>
                        </m:r>
                        <m:r>
                          <a:rPr lang="en-US" altLang="zh-CN" i="1">
                            <a:latin typeface="Cambria Math" panose="02040503050406030204" pitchFamily="18" charset="0"/>
                            <a:ea typeface="MS Mincho" charset="0"/>
                            <a:cs typeface="Cambria Math" panose="02040503050406030204" pitchFamily="18" charset="0"/>
                          </a:rPr>
                          <m:t>+</m:t>
                        </m:r>
                        <m:r>
                          <a:rPr lang="en-US" altLang="zh-CN" i="1">
                            <a:latin typeface="Cambria Math" panose="02040503050406030204" pitchFamily="18" charset="0"/>
                            <a:ea typeface="MS Mincho" charset="0"/>
                            <a:cs typeface="Cambria Math" panose="02040503050406030204" pitchFamily="18" charset="0"/>
                          </a:rPr>
                          <m:t>1</m:t>
                        </m:r>
                      </m:sup>
                    </m:sSubSup>
                  </m:oMath>
                </a14:m>
                <a:r>
                  <a:rPr lang="en-US" altLang="zh-CN">
                    <a:latin typeface="Times New Roman" panose="02020603050405020304" pitchFamily="18" charset="0"/>
                    <a:cs typeface="Times New Roman" panose="02020603050405020304" pitchFamily="18" charset="0"/>
                  </a:rPr>
                  <a:t> at timestep </a:t>
                </a:r>
                <a:r>
                  <a:rPr lang="en-US" altLang="zh-CN" i="1">
                    <a:latin typeface="Times New Roman" panose="02020603050405020304" pitchFamily="18" charset="0"/>
                    <a:cs typeface="Times New Roman" panose="02020603050405020304" pitchFamily="18" charset="0"/>
                  </a:rPr>
                  <a:t>t</a:t>
                </a:r>
                <a:r>
                  <a:rPr lang="en-US" altLang="zh-CN">
                    <a:latin typeface="Times New Roman" panose="02020603050405020304" pitchFamily="18" charset="0"/>
                    <a:cs typeface="Times New Roman" panose="02020603050405020304" pitchFamily="18" charset="0"/>
                  </a:rPr>
                  <a:t>+1 are computed as:</a:t>
                </a:r>
                <a:endParaRPr lang="zh-CN" altLang="en-US">
                  <a:latin typeface="Times New Roman" panose="02020603050405020304" pitchFamily="18" charset="0"/>
                  <a:cs typeface="Times New Roman" panose="02020603050405020304" pitchFamily="18" charset="0"/>
                </a:endParaRPr>
              </a:p>
            </p:txBody>
          </p:sp>
        </mc:Choice>
        <mc:Fallback>
          <p:sp>
            <p:nvSpPr>
              <p:cNvPr id="3" name="文本框 2"/>
              <p:cNvSpPr txBox="1">
                <a:spLocks noRot="1" noChangeAspect="1" noMove="1" noResize="1" noEditPoints="1" noAdjustHandles="1" noChangeArrowheads="1" noChangeShapeType="1" noTextEdit="1"/>
              </p:cNvSpPr>
              <p:nvPr/>
            </p:nvSpPr>
            <p:spPr>
              <a:xfrm>
                <a:off x="342265" y="1769745"/>
                <a:ext cx="11577955" cy="1581785"/>
              </a:xfrm>
              <a:prstGeom prst="rect">
                <a:avLst/>
              </a:prstGeom>
              <a:blipFill rotWithShape="1">
                <a:blip r:embed="rId1"/>
                <a:stretch>
                  <a:fillRect/>
                </a:stretch>
              </a:blipFill>
            </p:spPr>
            <p:txBody>
              <a:bodyPr/>
              <a:lstStyle/>
              <a:p>
                <a:r>
                  <a:rPr lang="zh-CN" altLang="en-US">
                    <a:noFill/>
                  </a:rPr>
                  <a:t> </a:t>
                </a:r>
              </a:p>
            </p:txBody>
          </p:sp>
        </mc:Fallback>
      </mc:AlternateContent>
      <p:pic>
        <p:nvPicPr>
          <p:cNvPr id="4" name="图片 3"/>
          <p:cNvPicPr>
            <a:picLocks noChangeAspect="1"/>
          </p:cNvPicPr>
          <p:nvPr/>
        </p:nvPicPr>
        <p:blipFill>
          <a:blip r:embed="rId2"/>
          <a:stretch>
            <a:fillRect/>
          </a:stretch>
        </p:blipFill>
        <p:spPr>
          <a:xfrm>
            <a:off x="3613150" y="3354070"/>
            <a:ext cx="4580255" cy="938530"/>
          </a:xfrm>
          <a:prstGeom prst="rect">
            <a:avLst/>
          </a:prstGeom>
        </p:spPr>
      </p:pic>
      <p:sp>
        <p:nvSpPr>
          <p:cNvPr id="17" name="文本框 16"/>
          <p:cNvSpPr txBox="1"/>
          <p:nvPr/>
        </p:nvSpPr>
        <p:spPr>
          <a:xfrm>
            <a:off x="11351895" y="3721100"/>
            <a:ext cx="556260" cy="368300"/>
          </a:xfrm>
          <a:prstGeom prst="rect">
            <a:avLst/>
          </a:prstGeom>
          <a:noFill/>
        </p:spPr>
        <p:txBody>
          <a:bodyPr wrap="square" rtlCol="0">
            <a:spAutoFit/>
          </a:bodyPr>
          <a:p>
            <a:pPr algn="ctr"/>
            <a:r>
              <a:rPr lang="en-US" altLang="zh-CN">
                <a:latin typeface="Times New Roman" panose="02020603050405020304" pitchFamily="18" charset="0"/>
                <a:cs typeface="Times New Roman" panose="02020603050405020304" pitchFamily="18" charset="0"/>
              </a:rPr>
              <a:t>(1)</a:t>
            </a:r>
            <a:endParaRPr lang="en-US" altLang="zh-CN">
              <a:latin typeface="Times New Roman" panose="02020603050405020304" pitchFamily="18" charset="0"/>
              <a:cs typeface="Times New Roman" panose="02020603050405020304" pitchFamily="18" charset="0"/>
            </a:endParaRPr>
          </a:p>
        </p:txBody>
      </p:sp>
      <p:sp>
        <p:nvSpPr>
          <p:cNvPr id="5" name="文本框 4"/>
          <p:cNvSpPr txBox="1"/>
          <p:nvPr/>
        </p:nvSpPr>
        <p:spPr>
          <a:xfrm>
            <a:off x="377190" y="4361180"/>
            <a:ext cx="11530965" cy="1198880"/>
          </a:xfrm>
          <a:prstGeom prst="rect">
            <a:avLst/>
          </a:prstGeom>
          <a:noFill/>
        </p:spPr>
        <p:txBody>
          <a:bodyPr wrap="square" rtlCol="0" anchor="t">
            <a:spAutoFit/>
          </a:bodyPr>
          <a:p>
            <a:r>
              <a:rPr lang="en-US" altLang="zh-CN">
                <a:latin typeface="Times New Roman" panose="02020603050405020304" pitchFamily="18" charset="0"/>
                <a:cs typeface="Times New Roman" panose="02020603050405020304" pitchFamily="18" charset="0"/>
              </a:rPr>
              <a:t>where </a:t>
            </a:r>
            <a:r>
              <a:rPr lang="en-US" altLang="zh-CN" i="1">
                <a:latin typeface="Times New Roman" panose="02020603050405020304" pitchFamily="18" charset="0"/>
                <a:cs typeface="Times New Roman" panose="02020603050405020304" pitchFamily="18" charset="0"/>
              </a:rPr>
              <a:t>d</a:t>
            </a:r>
            <a:r>
              <a:rPr lang="en-US" altLang="zh-CN">
                <a:latin typeface="Times New Roman" panose="02020603050405020304" pitchFamily="18" charset="0"/>
                <a:cs typeface="Times New Roman" panose="02020603050405020304" pitchFamily="18" charset="0"/>
              </a:rPr>
              <a:t> is a normalization factor that scales the result. Attention weights reflect cooperative relationships among agents—the bigger the attention weights, the closer the agents’ collaboration. Then the value representations of all input features are weighted by the attention weights and summed together to generate the aggregated neighborhood feature of agent </a:t>
            </a:r>
            <a:r>
              <a:rPr lang="en-US" altLang="zh-CN" i="1">
                <a:latin typeface="Times New Roman" panose="02020603050405020304" pitchFamily="18" charset="0"/>
                <a:cs typeface="Times New Roman" panose="02020603050405020304" pitchFamily="18" charset="0"/>
              </a:rPr>
              <a:t>i</a:t>
            </a:r>
            <a:r>
              <a:rPr lang="en-US" altLang="zh-CN">
                <a:latin typeface="Times New Roman" panose="02020603050405020304" pitchFamily="18" charset="0"/>
                <a:cs typeface="Times New Roman" panose="02020603050405020304" pitchFamily="18" charset="0"/>
              </a:rPr>
              <a:t>:</a:t>
            </a:r>
            <a:endParaRPr lang="zh-CN" altLang="en-US">
              <a:latin typeface="Times New Roman" panose="02020603050405020304" pitchFamily="18" charset="0"/>
              <a:cs typeface="Times New Roman" panose="02020603050405020304" pitchFamily="18" charset="0"/>
            </a:endParaRPr>
          </a:p>
        </p:txBody>
      </p:sp>
      <p:pic>
        <p:nvPicPr>
          <p:cNvPr id="10" name="图片 9"/>
          <p:cNvPicPr>
            <a:picLocks noChangeAspect="1"/>
          </p:cNvPicPr>
          <p:nvPr/>
        </p:nvPicPr>
        <p:blipFill>
          <a:blip r:embed="rId3"/>
          <a:stretch>
            <a:fillRect/>
          </a:stretch>
        </p:blipFill>
        <p:spPr>
          <a:xfrm>
            <a:off x="4371975" y="5584825"/>
            <a:ext cx="3062605" cy="698500"/>
          </a:xfrm>
          <a:prstGeom prst="rect">
            <a:avLst/>
          </a:prstGeom>
        </p:spPr>
      </p:pic>
      <p:sp>
        <p:nvSpPr>
          <p:cNvPr id="11" name="文本框 10"/>
          <p:cNvSpPr txBox="1"/>
          <p:nvPr/>
        </p:nvSpPr>
        <p:spPr>
          <a:xfrm>
            <a:off x="11407140" y="5785485"/>
            <a:ext cx="556260" cy="368300"/>
          </a:xfrm>
          <a:prstGeom prst="rect">
            <a:avLst/>
          </a:prstGeom>
          <a:noFill/>
        </p:spPr>
        <p:txBody>
          <a:bodyPr wrap="square" rtlCol="0">
            <a:spAutoFit/>
          </a:bodyPr>
          <a:p>
            <a:pPr algn="ctr"/>
            <a:r>
              <a:rPr lang="en-US" altLang="zh-CN">
                <a:latin typeface="Times New Roman" panose="02020603050405020304" pitchFamily="18" charset="0"/>
                <a:cs typeface="Times New Roman" panose="02020603050405020304" pitchFamily="18" charset="0"/>
              </a:rPr>
              <a:t>(2)</a:t>
            </a:r>
            <a:endParaRPr lang="en-US" altLang="zh-CN">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13" name="文本框 12"/>
              <p:cNvSpPr txBox="1"/>
              <p:nvPr/>
            </p:nvSpPr>
            <p:spPr>
              <a:xfrm>
                <a:off x="439420" y="851535"/>
                <a:ext cx="11266805" cy="693420"/>
              </a:xfrm>
              <a:prstGeom prst="rect">
                <a:avLst/>
              </a:prstGeom>
              <a:noFill/>
            </p:spPr>
            <p:txBody>
              <a:bodyPr wrap="square" rtlCol="0" anchor="t">
                <a:spAutoFit/>
              </a:bodyPr>
              <a:p>
                <a:r>
                  <a:rPr lang="en-US" altLang="zh-CN">
                    <a:latin typeface="Times New Roman" panose="02020603050405020304" pitchFamily="18" charset="0"/>
                    <a:cs typeface="Times New Roman" panose="02020603050405020304" pitchFamily="18" charset="0"/>
                  </a:rPr>
                  <a:t>Assuming that the global observations at time </a:t>
                </a:r>
                <a:r>
                  <a:rPr lang="en-US" altLang="zh-CN" i="1">
                    <a:latin typeface="Times New Roman" panose="02020603050405020304" pitchFamily="18" charset="0"/>
                    <a:cs typeface="Times New Roman" panose="02020603050405020304" pitchFamily="18" charset="0"/>
                  </a:rPr>
                  <a:t>t</a:t>
                </a:r>
                <a:r>
                  <a:rPr lang="en-US" altLang="zh-CN">
                    <a:latin typeface="Times New Roman" panose="02020603050405020304" pitchFamily="18" charset="0"/>
                    <a:cs typeface="Times New Roman" panose="02020603050405020304" pitchFamily="18" charset="0"/>
                  </a:rPr>
                  <a:t>+1 are represented by </a:t>
                </a:r>
                <a14:m>
                  <m:oMath xmlns:m="http://schemas.openxmlformats.org/officeDocument/2006/math">
                    <m:sSup>
                      <m:sSupPr>
                        <m:ctrlPr>
                          <a:rPr lang="en-US" altLang="zh-CN" i="1">
                            <a:latin typeface="Cambria Math" panose="02040503050406030204" pitchFamily="18" charset="0"/>
                            <a:cs typeface="Cambria Math" panose="02040503050406030204" pitchFamily="18" charset="0"/>
                          </a:rPr>
                        </m:ctrlPr>
                      </m:sSupPr>
                      <m:e>
                        <m:r>
                          <a:rPr lang="en-US" altLang="zh-CN" i="1">
                            <a:latin typeface="Cambria Math" panose="02040503050406030204" pitchFamily="18" charset="0"/>
                            <a:cs typeface="Cambria Math" panose="02040503050406030204" pitchFamily="18" charset="0"/>
                          </a:rPr>
                          <m:t>𝑜</m:t>
                        </m:r>
                      </m:e>
                      <m:sup>
                        <m:r>
                          <a:rPr lang="en-US" altLang="zh-CN" i="1">
                            <a:latin typeface="Cambria Math" panose="02040503050406030204" pitchFamily="18" charset="0"/>
                            <a:cs typeface="Cambria Math" panose="02040503050406030204" pitchFamily="18" charset="0"/>
                          </a:rPr>
                          <m:t>𝑡</m:t>
                        </m:r>
                        <m:r>
                          <a:rPr lang="en-US" altLang="zh-CN" i="1">
                            <a:latin typeface="Cambria Math" panose="02040503050406030204" pitchFamily="18" charset="0"/>
                            <a:ea typeface="MS Mincho" charset="0"/>
                            <a:cs typeface="Cambria Math" panose="02040503050406030204" pitchFamily="18" charset="0"/>
                          </a:rPr>
                          <m:t>+</m:t>
                        </m:r>
                        <m:r>
                          <a:rPr lang="en-US" altLang="zh-CN" i="1">
                            <a:latin typeface="Cambria Math" panose="02040503050406030204" pitchFamily="18" charset="0"/>
                            <a:ea typeface="MS Mincho" charset="0"/>
                            <a:cs typeface="Cambria Math" panose="02040503050406030204" pitchFamily="18" charset="0"/>
                          </a:rPr>
                          <m:t>1</m:t>
                        </m:r>
                      </m:sup>
                    </m:sSup>
                    <m:r>
                      <a:rPr lang="en-US" altLang="zh-CN" i="1">
                        <a:latin typeface="Cambria Math" panose="02040503050406030204" pitchFamily="18" charset="0"/>
                        <a:ea typeface="MS Mincho" charset="0"/>
                        <a:cs typeface="Cambria Math" panose="02040503050406030204" pitchFamily="18" charset="0"/>
                      </a:rPr>
                      <m:t>=[</m:t>
                    </m:r>
                    <m:sSubSup>
                      <m:sSubSupPr>
                        <m:ctrlPr>
                          <a:rPr lang="en-US" altLang="zh-CN" i="1">
                            <a:latin typeface="Cambria Math" panose="02040503050406030204" pitchFamily="18" charset="0"/>
                            <a:cs typeface="Cambria Math" panose="02040503050406030204" pitchFamily="18" charset="0"/>
                          </a:rPr>
                        </m:ctrlPr>
                      </m:sSubSupPr>
                      <m:e>
                        <m:r>
                          <a:rPr lang="en-US" altLang="zh-CN" i="1">
                            <a:latin typeface="Cambria Math" panose="02040503050406030204" pitchFamily="18" charset="0"/>
                            <a:cs typeface="Cambria Math" panose="02040503050406030204" pitchFamily="18" charset="0"/>
                          </a:rPr>
                          <m:t>𝑜</m:t>
                        </m:r>
                      </m:e>
                      <m:sub>
                        <m:r>
                          <a:rPr lang="en-US" altLang="zh-CN" i="1">
                            <a:latin typeface="Cambria Math" panose="02040503050406030204" pitchFamily="18" charset="0"/>
                            <a:ea typeface="MS Mincho" charset="0"/>
                            <a:cs typeface="Cambria Math" panose="02040503050406030204" pitchFamily="18" charset="0"/>
                          </a:rPr>
                          <m:t>1</m:t>
                        </m:r>
                      </m:sub>
                      <m:sup>
                        <m:r>
                          <a:rPr lang="en-US" altLang="zh-CN" i="1">
                            <a:latin typeface="Cambria Math" panose="02040503050406030204" pitchFamily="18" charset="0"/>
                            <a:cs typeface="Cambria Math" panose="02040503050406030204" pitchFamily="18" charset="0"/>
                          </a:rPr>
                          <m:t>𝑡</m:t>
                        </m:r>
                        <m:r>
                          <a:rPr lang="en-US" altLang="zh-CN" i="1">
                            <a:latin typeface="Cambria Math" panose="02040503050406030204" pitchFamily="18" charset="0"/>
                            <a:ea typeface="MS Mincho" charset="0"/>
                            <a:cs typeface="Cambria Math" panose="02040503050406030204" pitchFamily="18" charset="0"/>
                          </a:rPr>
                          <m:t>+</m:t>
                        </m:r>
                        <m:r>
                          <a:rPr lang="en-US" altLang="zh-CN" i="1">
                            <a:latin typeface="Cambria Math" panose="02040503050406030204" pitchFamily="18" charset="0"/>
                            <a:ea typeface="MS Mincho" charset="0"/>
                            <a:cs typeface="Cambria Math" panose="02040503050406030204" pitchFamily="18" charset="0"/>
                          </a:rPr>
                          <m:t>1</m:t>
                        </m:r>
                      </m:sup>
                    </m:sSubSup>
                    <m:r>
                      <a:rPr lang="en-US" altLang="zh-CN" i="1">
                        <a:latin typeface="Cambria Math" panose="02040503050406030204" pitchFamily="18" charset="0"/>
                        <a:ea typeface="MS Mincho" charset="0"/>
                        <a:cs typeface="Cambria Math" panose="02040503050406030204" pitchFamily="18" charset="0"/>
                      </a:rPr>
                      <m:t>,...,</m:t>
                    </m:r>
                    <m:sSubSup>
                      <m:sSubSupPr>
                        <m:ctrlPr>
                          <a:rPr lang="en-US" altLang="zh-CN" i="1">
                            <a:latin typeface="Cambria Math" panose="02040503050406030204" pitchFamily="18" charset="0"/>
                            <a:cs typeface="Cambria Math" panose="02040503050406030204" pitchFamily="18" charset="0"/>
                          </a:rPr>
                        </m:ctrlPr>
                      </m:sSubSupPr>
                      <m:e>
                        <m:r>
                          <a:rPr lang="en-US" altLang="zh-CN" i="1">
                            <a:latin typeface="Cambria Math" panose="02040503050406030204" pitchFamily="18" charset="0"/>
                            <a:cs typeface="Cambria Math" panose="02040503050406030204" pitchFamily="18" charset="0"/>
                          </a:rPr>
                          <m:t>𝑜</m:t>
                        </m:r>
                      </m:e>
                      <m:sub>
                        <m:r>
                          <a:rPr lang="en-US" altLang="zh-CN" i="1">
                            <a:latin typeface="Cambria Math" panose="02040503050406030204" pitchFamily="18" charset="0"/>
                            <a:cs typeface="Cambria Math" panose="02040503050406030204" pitchFamily="18" charset="0"/>
                          </a:rPr>
                          <m:t>𝑁</m:t>
                        </m:r>
                      </m:sub>
                      <m:sup>
                        <m:r>
                          <a:rPr lang="en-US" altLang="zh-CN" i="1">
                            <a:latin typeface="Cambria Math" panose="02040503050406030204" pitchFamily="18" charset="0"/>
                            <a:cs typeface="Cambria Math" panose="02040503050406030204" pitchFamily="18" charset="0"/>
                          </a:rPr>
                          <m:t>𝑡</m:t>
                        </m:r>
                        <m:r>
                          <a:rPr lang="en-US" altLang="zh-CN" i="1">
                            <a:latin typeface="Cambria Math" panose="02040503050406030204" pitchFamily="18" charset="0"/>
                            <a:ea typeface="MS Mincho" charset="0"/>
                            <a:cs typeface="Cambria Math" panose="02040503050406030204" pitchFamily="18" charset="0"/>
                          </a:rPr>
                          <m:t>+</m:t>
                        </m:r>
                        <m:r>
                          <a:rPr lang="en-US" altLang="zh-CN" i="1">
                            <a:latin typeface="Cambria Math" panose="02040503050406030204" pitchFamily="18" charset="0"/>
                            <a:ea typeface="MS Mincho" charset="0"/>
                            <a:cs typeface="Cambria Math" panose="02040503050406030204" pitchFamily="18" charset="0"/>
                          </a:rPr>
                          <m:t>1</m:t>
                        </m:r>
                      </m:sup>
                    </m:sSubSup>
                    <m:r>
                      <a:rPr lang="en-US" altLang="zh-CN" i="1">
                        <a:latin typeface="Cambria Math" panose="02040503050406030204" pitchFamily="18" charset="0"/>
                        <a:ea typeface="MS Mincho" charset="0"/>
                        <a:cs typeface="Cambria Math" panose="02040503050406030204" pitchFamily="18" charset="0"/>
                      </a:rPr>
                      <m:t>]</m:t>
                    </m:r>
                  </m:oMath>
                </a14:m>
                <a:r>
                  <a:rPr lang="en-US" altLang="zh-CN">
                    <a:latin typeface="Times New Roman" panose="02020603050405020304" pitchFamily="18" charset="0"/>
                    <a:cs typeface="Times New Roman" panose="02020603050405020304" pitchFamily="18" charset="0"/>
                  </a:rPr>
                  <a:t>, the neighbors of </a:t>
                </a:r>
                <a:r>
                  <a:rPr lang="en-US" altLang="zh-CN" i="1">
                    <a:latin typeface="Times New Roman" panose="02020603050405020304" pitchFamily="18" charset="0"/>
                    <a:cs typeface="Times New Roman" panose="02020603050405020304" pitchFamily="18" charset="0"/>
                  </a:rPr>
                  <a:t>i</a:t>
                </a:r>
                <a:r>
                  <a:rPr lang="en-US" altLang="zh-CN">
                    <a:latin typeface="Times New Roman" panose="02020603050405020304" pitchFamily="18" charset="0"/>
                    <a:cs typeface="Times New Roman" panose="02020603050405020304" pitchFamily="18" charset="0"/>
                  </a:rPr>
                  <a:t> are </a:t>
                </a:r>
                <a14:m>
                  <m:oMath xmlns:m="http://schemas.openxmlformats.org/officeDocument/2006/math">
                    <m:sSubSup>
                      <m:sSubSupPr>
                        <m:ctrlPr>
                          <a:rPr lang="en-US" altLang="zh-CN" i="1">
                            <a:latin typeface="Cambria Math" panose="02040503050406030204" pitchFamily="18" charset="0"/>
                            <a:cs typeface="Cambria Math" panose="02040503050406030204" pitchFamily="18" charset="0"/>
                          </a:rPr>
                        </m:ctrlPr>
                      </m:sSubSupPr>
                      <m:e>
                        <m:r>
                          <a:rPr lang="en-US" altLang="zh-CN" i="1">
                            <a:latin typeface="Cambria Math" panose="02040503050406030204" pitchFamily="18" charset="0"/>
                            <a:cs typeface="Cambria Math" panose="02040503050406030204" pitchFamily="18" charset="0"/>
                          </a:rPr>
                          <m:t>𝐵</m:t>
                        </m:r>
                      </m:e>
                      <m:sub>
                        <m:r>
                          <a:rPr lang="en-US" altLang="zh-CN" i="1">
                            <a:latin typeface="Cambria Math" panose="02040503050406030204" pitchFamily="18" charset="0"/>
                            <a:cs typeface="Cambria Math" panose="02040503050406030204" pitchFamily="18" charset="0"/>
                          </a:rPr>
                          <m:t>𝑖</m:t>
                        </m:r>
                      </m:sub>
                      <m:sup>
                        <m:r>
                          <a:rPr lang="en-US" altLang="zh-CN" i="1">
                            <a:latin typeface="Cambria Math" panose="02040503050406030204" pitchFamily="18" charset="0"/>
                            <a:cs typeface="Cambria Math" panose="02040503050406030204" pitchFamily="18" charset="0"/>
                          </a:rPr>
                          <m:t>𝑡</m:t>
                        </m:r>
                        <m:r>
                          <a:rPr lang="en-US" altLang="zh-CN" i="1">
                            <a:latin typeface="Cambria Math" panose="02040503050406030204" pitchFamily="18" charset="0"/>
                            <a:ea typeface="MS Mincho" charset="0"/>
                            <a:cs typeface="Cambria Math" panose="02040503050406030204" pitchFamily="18" charset="0"/>
                          </a:rPr>
                          <m:t>+</m:t>
                        </m:r>
                        <m:r>
                          <a:rPr lang="en-US" altLang="zh-CN" i="1">
                            <a:latin typeface="Cambria Math" panose="02040503050406030204" pitchFamily="18" charset="0"/>
                            <a:ea typeface="MS Mincho" charset="0"/>
                            <a:cs typeface="Cambria Math" panose="02040503050406030204" pitchFamily="18" charset="0"/>
                          </a:rPr>
                          <m:t>1</m:t>
                        </m:r>
                      </m:sup>
                    </m:sSubSup>
                    <m:r>
                      <a:rPr lang="en-US" altLang="zh-CN" i="1">
                        <a:latin typeface="Cambria Math" panose="02040503050406030204" pitchFamily="18" charset="0"/>
                        <a:ea typeface="MS Mincho" charset="0"/>
                        <a:cs typeface="Cambria Math" panose="02040503050406030204" pitchFamily="18" charset="0"/>
                      </a:rPr>
                      <m:t>={</m:t>
                    </m:r>
                    <m:r>
                      <a:rPr lang="en-US" altLang="zh-CN" i="1">
                        <a:latin typeface="Cambria Math" panose="02040503050406030204" pitchFamily="18" charset="0"/>
                        <a:ea typeface="MS Mincho" charset="0"/>
                        <a:cs typeface="Cambria Math" panose="02040503050406030204" pitchFamily="18" charset="0"/>
                      </a:rPr>
                      <m:t>1</m:t>
                    </m:r>
                    <m:r>
                      <a:rPr lang="en-US" altLang="zh-CN" i="1">
                        <a:latin typeface="Cambria Math" panose="02040503050406030204" pitchFamily="18" charset="0"/>
                        <a:ea typeface="MS Mincho" charset="0"/>
                        <a:cs typeface="Cambria Math" panose="02040503050406030204" pitchFamily="18" charset="0"/>
                      </a:rPr>
                      <m:t>,...,</m:t>
                    </m:r>
                    <m:r>
                      <a:rPr lang="en-US" altLang="zh-CN" i="1">
                        <a:latin typeface="Cambria Math" panose="02040503050406030204" pitchFamily="18" charset="0"/>
                        <a:cs typeface="Cambria Math" panose="02040503050406030204" pitchFamily="18" charset="0"/>
                      </a:rPr>
                      <m:t>𝑘</m:t>
                    </m:r>
                    <m:r>
                      <a:rPr lang="en-US" altLang="zh-CN" i="1">
                        <a:latin typeface="Cambria Math" panose="02040503050406030204" pitchFamily="18" charset="0"/>
                        <a:ea typeface="MS Mincho" charset="0"/>
                        <a:cs typeface="Cambria Math" panose="02040503050406030204" pitchFamily="18" charset="0"/>
                      </a:rPr>
                      <m:t>}</m:t>
                    </m:r>
                  </m:oMath>
                </a14:m>
                <a:r>
                  <a:rPr lang="en-US" altLang="zh-CN">
                    <a:latin typeface="Times New Roman" panose="02020603050405020304" pitchFamily="18" charset="0"/>
                    <a:cs typeface="Times New Roman" panose="02020603050405020304" pitchFamily="18" charset="0"/>
                  </a:rPr>
                  <a:t>, and the adjacency matrix of </a:t>
                </a:r>
                <a:r>
                  <a:rPr lang="en-US" altLang="zh-CN" i="1">
                    <a:latin typeface="Times New Roman" panose="02020603050405020304" pitchFamily="18" charset="0"/>
                    <a:cs typeface="Times New Roman" panose="02020603050405020304" pitchFamily="18" charset="0"/>
                  </a:rPr>
                  <a:t>i</a:t>
                </a:r>
                <a:r>
                  <a:rPr lang="en-US" altLang="zh-CN">
                    <a:latin typeface="Times New Roman" panose="02020603050405020304" pitchFamily="18" charset="0"/>
                    <a:cs typeface="Times New Roman" panose="02020603050405020304" pitchFamily="18" charset="0"/>
                  </a:rPr>
                  <a:t> are </a:t>
                </a:r>
                <a14:m>
                  <m:oMath xmlns:m="http://schemas.openxmlformats.org/officeDocument/2006/math">
                    <m:sSubSup>
                      <m:sSubSupPr>
                        <m:ctrlPr>
                          <a:rPr lang="en-US" altLang="zh-CN" i="1">
                            <a:latin typeface="Cambria Math" panose="02040503050406030204" pitchFamily="18" charset="0"/>
                            <a:cs typeface="Cambria Math" panose="02040503050406030204" pitchFamily="18" charset="0"/>
                          </a:rPr>
                        </m:ctrlPr>
                      </m:sSubSupPr>
                      <m:e>
                        <m:r>
                          <a:rPr lang="en-US" altLang="zh-CN" i="1">
                            <a:latin typeface="Cambria Math" panose="02040503050406030204" pitchFamily="18" charset="0"/>
                            <a:cs typeface="Cambria Math" panose="02040503050406030204" pitchFamily="18" charset="0"/>
                          </a:rPr>
                          <m:t>𝑀</m:t>
                        </m:r>
                      </m:e>
                      <m:sub>
                        <m:r>
                          <a:rPr lang="en-US" altLang="zh-CN" i="1">
                            <a:latin typeface="Cambria Math" panose="02040503050406030204" pitchFamily="18" charset="0"/>
                            <a:cs typeface="Cambria Math" panose="02040503050406030204" pitchFamily="18" charset="0"/>
                          </a:rPr>
                          <m:t>𝑖</m:t>
                        </m:r>
                      </m:sub>
                      <m:sup>
                        <m:r>
                          <a:rPr lang="en-US" altLang="zh-CN" i="1">
                            <a:latin typeface="Cambria Math" panose="02040503050406030204" pitchFamily="18" charset="0"/>
                            <a:cs typeface="Cambria Math" panose="02040503050406030204" pitchFamily="18" charset="0"/>
                          </a:rPr>
                          <m:t>𝑡</m:t>
                        </m:r>
                        <m:r>
                          <a:rPr lang="en-US" altLang="zh-CN" i="1">
                            <a:latin typeface="Cambria Math" panose="02040503050406030204" pitchFamily="18" charset="0"/>
                            <a:ea typeface="MS Mincho" charset="0"/>
                            <a:cs typeface="Cambria Math" panose="02040503050406030204" pitchFamily="18" charset="0"/>
                          </a:rPr>
                          <m:t>+</m:t>
                        </m:r>
                        <m:r>
                          <a:rPr lang="en-US" altLang="zh-CN" i="1">
                            <a:latin typeface="Cambria Math" panose="02040503050406030204" pitchFamily="18" charset="0"/>
                            <a:ea typeface="MS Mincho" charset="0"/>
                            <a:cs typeface="Cambria Math" panose="02040503050406030204" pitchFamily="18" charset="0"/>
                          </a:rPr>
                          <m:t>1</m:t>
                        </m:r>
                      </m:sup>
                    </m:sSubSup>
                  </m:oMath>
                </a14:m>
                <a:r>
                  <a:rPr lang="en-US" altLang="zh-CN">
                    <a:latin typeface="Times New Roman" panose="02020603050405020304" pitchFamily="18" charset="0"/>
                    <a:cs typeface="Times New Roman" panose="02020603050405020304" pitchFamily="18" charset="0"/>
                  </a:rPr>
                  <a:t>. </a:t>
                </a:r>
                <a:endParaRPr lang="zh-CN" altLang="en-US">
                  <a:latin typeface="Times New Roman" panose="02020603050405020304" pitchFamily="18" charset="0"/>
                  <a:cs typeface="Times New Roman" panose="02020603050405020304" pitchFamily="18" charset="0"/>
                </a:endParaRPr>
              </a:p>
            </p:txBody>
          </p:sp>
        </mc:Choice>
        <mc:Fallback>
          <p:sp>
            <p:nvSpPr>
              <p:cNvPr id="13" name="文本框 12"/>
              <p:cNvSpPr txBox="1">
                <a:spLocks noRot="1" noChangeAspect="1" noMove="1" noResize="1" noEditPoints="1" noAdjustHandles="1" noChangeArrowheads="1" noChangeShapeType="1" noTextEdit="1"/>
              </p:cNvSpPr>
              <p:nvPr/>
            </p:nvSpPr>
            <p:spPr>
              <a:xfrm>
                <a:off x="439420" y="851535"/>
                <a:ext cx="11266805" cy="693420"/>
              </a:xfrm>
              <a:prstGeom prst="rect">
                <a:avLst/>
              </a:prstGeom>
              <a:blipFill rotWithShape="1">
                <a:blip r:embed="rId4"/>
                <a:stretch>
                  <a:fillRect/>
                </a:stretch>
              </a:blipFill>
            </p:spPr>
            <p:txBody>
              <a:bodyPr/>
              <a:lstStyle/>
              <a:p>
                <a:r>
                  <a:rPr lang="zh-CN" altLang="en-US">
                    <a:noFill/>
                  </a:rPr>
                  <a:t> </a:t>
                </a:r>
              </a:p>
            </p:txBody>
          </p:sp>
        </mc:Fallback>
      </mc:AlternateContent>
    </p:spTree>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 y="1"/>
            <a:ext cx="12192001"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nvSpPr>
        <p:spPr>
          <a:xfrm>
            <a:off x="126280" y="75561"/>
            <a:ext cx="11945719"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Method Design</a:t>
            </a:r>
            <a:endPar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endParaRPr>
          </a:p>
        </p:txBody>
      </p:sp>
      <p:sp>
        <p:nvSpPr>
          <p:cNvPr id="54" name="灯片编号占位符 53"/>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fld>
            <a:endParaRPr lang="zh-HK" altLang="en-US" smtClean="0">
              <a:solidFill>
                <a:prstClr val="black">
                  <a:tint val="75000"/>
                </a:prstClr>
              </a:solidFill>
            </a:endParaRPr>
          </a:p>
        </p:txBody>
      </p:sp>
      <p:grpSp>
        <p:nvGrpSpPr>
          <p:cNvPr id="55" name="组合 54"/>
          <p:cNvGrpSpPr/>
          <p:nvPr/>
        </p:nvGrpSpPr>
        <p:grpSpPr>
          <a:xfrm>
            <a:off x="-1" y="6553200"/>
            <a:ext cx="12192001" cy="304800"/>
            <a:chOff x="0" y="6569404"/>
            <a:chExt cx="9144000" cy="288000"/>
          </a:xfrm>
        </p:grpSpPr>
        <p:sp>
          <p:nvSpPr>
            <p:cNvPr id="56" name="矩形 55"/>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57" name="矩形 56"/>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cs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58"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latin typeface="Times New Roman" panose="02020603050405020304" pitchFamily="18" charset="0"/>
                <a:cs typeface="Times New Roman" panose="02020603050405020304" pitchFamily="18" charset="0"/>
              </a:rPr>
            </a:fld>
            <a:endParaRPr lang="zh-HK" altLang="en-US" sz="1600" dirty="0" smtClean="0">
              <a:solidFill>
                <a:schemeClr val="bg1"/>
              </a:solidFill>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2" name="文本框 1"/>
              <p:cNvSpPr txBox="1"/>
              <p:nvPr>
                <p:custDataLst>
                  <p:tags r:id="rId1"/>
                </p:custDataLst>
              </p:nvPr>
            </p:nvSpPr>
            <p:spPr>
              <a:xfrm>
                <a:off x="551815" y="838835"/>
                <a:ext cx="11256010" cy="1607820"/>
              </a:xfrm>
              <a:prstGeom prst="rect">
                <a:avLst/>
              </a:prstGeom>
              <a:noFill/>
            </p:spPr>
            <p:txBody>
              <a:bodyPr wrap="square" rtlCol="0" anchor="t">
                <a:spAutoFit/>
              </a:bodyPr>
              <a:p>
                <a:r>
                  <a:rPr lang="en-US" altLang="zh-CN" b="1">
                    <a:gradFill>
                      <a:gsLst>
                        <a:gs pos="50000">
                          <a:schemeClr val="accent1"/>
                        </a:gs>
                        <a:gs pos="0">
                          <a:schemeClr val="accent1">
                            <a:lumMod val="25000"/>
                            <a:lumOff val="75000"/>
                          </a:schemeClr>
                        </a:gs>
                        <a:gs pos="100000">
                          <a:schemeClr val="accent1">
                            <a:lumMod val="85000"/>
                          </a:schemeClr>
                        </a:gs>
                      </a:gsLst>
                      <a:lin ang="5400000" scaled="1"/>
                    </a:gradFill>
                    <a:latin typeface="Times New Roman" panose="02020603050405020304" pitchFamily="18" charset="0"/>
                    <a:cs typeface="Times New Roman" panose="02020603050405020304" pitchFamily="18" charset="0"/>
                  </a:rPr>
                  <a:t>RND Module</a:t>
                </a:r>
                <a:endParaRPr lang="en-US" altLang="zh-CN" b="1">
                  <a:gradFill>
                    <a:gsLst>
                      <a:gs pos="50000">
                        <a:schemeClr val="accent1"/>
                      </a:gs>
                      <a:gs pos="0">
                        <a:schemeClr val="accent1">
                          <a:lumMod val="25000"/>
                          <a:lumOff val="75000"/>
                        </a:schemeClr>
                      </a:gs>
                      <a:gs pos="100000">
                        <a:schemeClr val="accent1">
                          <a:lumMod val="85000"/>
                        </a:schemeClr>
                      </a:gs>
                    </a:gsLst>
                    <a:lin ang="5400000" scaled="1"/>
                  </a:gradFill>
                  <a:latin typeface="Times New Roman" panose="02020603050405020304" pitchFamily="18" charset="0"/>
                  <a:cs typeface="Times New Roman" panose="02020603050405020304" pitchFamily="18" charset="0"/>
                </a:endParaRPr>
              </a:p>
              <a:p>
                <a:r>
                  <a:rPr lang="en-US" altLang="zh-CN">
                    <a:latin typeface="Times New Roman" panose="02020603050405020304" pitchFamily="18" charset="0"/>
                    <a:cs typeface="Times New Roman" panose="02020603050405020304" pitchFamily="18" charset="0"/>
                  </a:rPr>
                  <a:t>We use </a:t>
                </a:r>
                <a14:m>
                  <m:oMath xmlns:m="http://schemas.openxmlformats.org/officeDocument/2006/math">
                    <m:r>
                      <a:rPr lang="en-US" altLang="zh-CN" i="1">
                        <a:latin typeface="Cambria Math" panose="02040503050406030204" pitchFamily="18" charset="0"/>
                        <a:ea typeface="MS Mincho" charset="0"/>
                        <a:cs typeface="Cambria Math" panose="02040503050406030204" pitchFamily="18" charset="0"/>
                      </a:rPr>
                      <m:t>𝜙</m:t>
                    </m:r>
                    <m:r>
                      <a:rPr lang="en-US" altLang="zh-CN" i="1">
                        <a:latin typeface="Cambria Math" panose="02040503050406030204" pitchFamily="18" charset="0"/>
                        <a:ea typeface="MS Mincho" charset="0"/>
                        <a:cs typeface="Cambria Math" panose="02040503050406030204" pitchFamily="18" charset="0"/>
                      </a:rPr>
                      <m:t>(</m:t>
                    </m:r>
                    <m:sSubSup>
                      <m:sSubSupPr>
                        <m:ctrlPr>
                          <a:rPr lang="en-US" altLang="zh-CN" i="1">
                            <a:latin typeface="Cambria Math" panose="02040503050406030204" pitchFamily="18" charset="0"/>
                            <a:cs typeface="Cambria Math" panose="02040503050406030204" pitchFamily="18" charset="0"/>
                          </a:rPr>
                        </m:ctrlPr>
                      </m:sSubSupPr>
                      <m:e>
                        <m:r>
                          <a:rPr lang="en-US" altLang="zh-CN" i="1">
                            <a:latin typeface="Cambria Math" panose="02040503050406030204" pitchFamily="18" charset="0"/>
                            <a:cs typeface="Cambria Math" panose="02040503050406030204" pitchFamily="18" charset="0"/>
                          </a:rPr>
                          <m:t>ℎ</m:t>
                        </m:r>
                      </m:e>
                      <m:sub>
                        <m:r>
                          <a:rPr lang="en-US" altLang="zh-CN" i="1">
                            <a:latin typeface="Cambria Math" panose="02040503050406030204" pitchFamily="18" charset="0"/>
                            <a:cs typeface="Cambria Math" panose="02040503050406030204" pitchFamily="18" charset="0"/>
                          </a:rPr>
                          <m:t>𝑖</m:t>
                        </m:r>
                      </m:sub>
                      <m:sup>
                        <m:r>
                          <a:rPr lang="en-US" altLang="zh-CN" i="1">
                            <a:latin typeface="Cambria Math" panose="02040503050406030204" pitchFamily="18" charset="0"/>
                            <a:ea typeface="MS Mincho" charset="0"/>
                            <a:cs typeface="Cambria Math" panose="02040503050406030204" pitchFamily="18" charset="0"/>
                          </a:rPr>
                          <m:t>’</m:t>
                        </m:r>
                        <m:r>
                          <a:rPr lang="en-US" altLang="zh-CN" i="1">
                            <a:latin typeface="Cambria Math" panose="02040503050406030204" pitchFamily="18" charset="0"/>
                            <a:cs typeface="Cambria Math" panose="02040503050406030204" pitchFamily="18" charset="0"/>
                          </a:rPr>
                          <m:t>𝑡</m:t>
                        </m:r>
                        <m:r>
                          <a:rPr lang="en-US" altLang="zh-CN" i="1">
                            <a:latin typeface="Cambria Math" panose="02040503050406030204" pitchFamily="18" charset="0"/>
                            <a:ea typeface="MS Mincho" charset="0"/>
                            <a:cs typeface="Cambria Math" panose="02040503050406030204" pitchFamily="18" charset="0"/>
                          </a:rPr>
                          <m:t>+</m:t>
                        </m:r>
                        <m:r>
                          <a:rPr lang="en-US" altLang="zh-CN" i="1">
                            <a:latin typeface="Cambria Math" panose="02040503050406030204" pitchFamily="18" charset="0"/>
                            <a:ea typeface="MS Mincho" charset="0"/>
                            <a:cs typeface="Cambria Math" panose="02040503050406030204" pitchFamily="18" charset="0"/>
                          </a:rPr>
                          <m:t>1</m:t>
                        </m:r>
                      </m:sup>
                    </m:sSubSup>
                    <m:r>
                      <a:rPr lang="en-US" altLang="zh-CN" i="1">
                        <a:latin typeface="Cambria Math" panose="02040503050406030204" pitchFamily="18" charset="0"/>
                        <a:ea typeface="MS Mincho" charset="0"/>
                        <a:cs typeface="Cambria Math" panose="02040503050406030204" pitchFamily="18" charset="0"/>
                      </a:rPr>
                      <m:t>)</m:t>
                    </m:r>
                  </m:oMath>
                </a14:m>
                <a:r>
                  <a:rPr lang="en-US" altLang="zh-CN">
                    <a:latin typeface="Times New Roman" panose="02020603050405020304" pitchFamily="18" charset="0"/>
                    <a:cs typeface="Times New Roman" panose="02020603050405020304" pitchFamily="18" charset="0"/>
                  </a:rPr>
                  <a:t> and </a:t>
                </a:r>
                <a14:m>
                  <m:oMath xmlns:m="http://schemas.openxmlformats.org/officeDocument/2006/math">
                    <m:r>
                      <a:rPr lang="en-US" altLang="zh-CN" i="1">
                        <a:latin typeface="Cambria Math" panose="02040503050406030204" pitchFamily="18" charset="0"/>
                        <a:ea typeface="MS Mincho" charset="0"/>
                        <a:cs typeface="Cambria Math" panose="02040503050406030204" pitchFamily="18" charset="0"/>
                      </a:rPr>
                      <m:t>𝜓</m:t>
                    </m:r>
                    <m:r>
                      <a:rPr lang="en-US" altLang="zh-CN" i="1">
                        <a:latin typeface="Cambria Math" panose="02040503050406030204" pitchFamily="18" charset="0"/>
                        <a:ea typeface="MS Mincho" charset="0"/>
                        <a:cs typeface="Cambria Math" panose="02040503050406030204" pitchFamily="18" charset="0"/>
                      </a:rPr>
                      <m:t>(</m:t>
                    </m:r>
                    <m:sSubSup>
                      <m:sSubSupPr>
                        <m:ctrlPr>
                          <a:rPr lang="en-US" altLang="zh-CN" i="1">
                            <a:latin typeface="Cambria Math" panose="02040503050406030204" pitchFamily="18" charset="0"/>
                            <a:cs typeface="Cambria Math" panose="02040503050406030204" pitchFamily="18" charset="0"/>
                          </a:rPr>
                        </m:ctrlPr>
                      </m:sSubSupPr>
                      <m:e>
                        <m:r>
                          <a:rPr lang="en-US" altLang="zh-CN" i="1">
                            <a:latin typeface="Cambria Math" panose="02040503050406030204" pitchFamily="18" charset="0"/>
                            <a:cs typeface="Cambria Math" panose="02040503050406030204" pitchFamily="18" charset="0"/>
                          </a:rPr>
                          <m:t>ℎ</m:t>
                        </m:r>
                      </m:e>
                      <m:sub>
                        <m:r>
                          <a:rPr lang="en-US" altLang="zh-CN" i="1">
                            <a:latin typeface="Cambria Math" panose="02040503050406030204" pitchFamily="18" charset="0"/>
                            <a:cs typeface="Cambria Math" panose="02040503050406030204" pitchFamily="18" charset="0"/>
                          </a:rPr>
                          <m:t>𝑖</m:t>
                        </m:r>
                      </m:sub>
                      <m:sup>
                        <m:r>
                          <a:rPr lang="en-US" altLang="zh-CN" i="1">
                            <a:latin typeface="Cambria Math" panose="02040503050406030204" pitchFamily="18" charset="0"/>
                            <a:ea typeface="MS Mincho" charset="0"/>
                            <a:cs typeface="Cambria Math" panose="02040503050406030204" pitchFamily="18" charset="0"/>
                          </a:rPr>
                          <m:t>’</m:t>
                        </m:r>
                        <m:r>
                          <a:rPr lang="en-US" altLang="zh-CN" i="1">
                            <a:latin typeface="Cambria Math" panose="02040503050406030204" pitchFamily="18" charset="0"/>
                            <a:cs typeface="Cambria Math" panose="02040503050406030204" pitchFamily="18" charset="0"/>
                          </a:rPr>
                          <m:t>𝑡</m:t>
                        </m:r>
                        <m:r>
                          <a:rPr lang="en-US" altLang="zh-CN" i="1">
                            <a:latin typeface="Cambria Math" panose="02040503050406030204" pitchFamily="18" charset="0"/>
                            <a:ea typeface="MS Mincho" charset="0"/>
                            <a:cs typeface="Cambria Math" panose="02040503050406030204" pitchFamily="18" charset="0"/>
                          </a:rPr>
                          <m:t>+</m:t>
                        </m:r>
                        <m:r>
                          <a:rPr lang="en-US" altLang="zh-CN" i="1">
                            <a:latin typeface="Cambria Math" panose="02040503050406030204" pitchFamily="18" charset="0"/>
                            <a:ea typeface="MS Mincho" charset="0"/>
                            <a:cs typeface="Cambria Math" panose="02040503050406030204" pitchFamily="18" charset="0"/>
                          </a:rPr>
                          <m:t>1</m:t>
                        </m:r>
                      </m:sup>
                    </m:sSubSup>
                    <m:r>
                      <a:rPr lang="en-US" altLang="zh-CN" i="1">
                        <a:latin typeface="Cambria Math" panose="02040503050406030204" pitchFamily="18" charset="0"/>
                        <a:ea typeface="MS Mincho" charset="0"/>
                        <a:cs typeface="Cambria Math" panose="02040503050406030204" pitchFamily="18" charset="0"/>
                      </a:rPr>
                      <m:t>)</m:t>
                    </m:r>
                  </m:oMath>
                </a14:m>
                <a:r>
                  <a:rPr lang="en-US" altLang="zh-CN">
                    <a:latin typeface="Times New Roman" panose="02020603050405020304" pitchFamily="18" charset="0"/>
                    <a:cs typeface="Times New Roman" panose="02020603050405020304" pitchFamily="18" charset="0"/>
                  </a:rPr>
                  <a:t> to denote the neighborhood features generated by the prediction network and the target network, respectively. Then a distance function is used to calculate the distance between </a:t>
                </a:r>
                <a14:m>
                  <m:oMath xmlns:m="http://schemas.openxmlformats.org/officeDocument/2006/math">
                    <m:r>
                      <a:rPr lang="en-US" altLang="zh-CN" i="1">
                        <a:latin typeface="Cambria Math" panose="02040503050406030204" pitchFamily="18" charset="0"/>
                        <a:ea typeface="MS Mincho" charset="0"/>
                        <a:cs typeface="Cambria Math" panose="02040503050406030204" pitchFamily="18" charset="0"/>
                      </a:rPr>
                      <m:t>𝜙</m:t>
                    </m:r>
                    <m:r>
                      <a:rPr lang="en-US" altLang="zh-CN" i="1">
                        <a:latin typeface="Cambria Math" panose="02040503050406030204" pitchFamily="18" charset="0"/>
                        <a:ea typeface="MS Mincho" charset="0"/>
                        <a:cs typeface="Cambria Math" panose="02040503050406030204" pitchFamily="18" charset="0"/>
                      </a:rPr>
                      <m:t>(</m:t>
                    </m:r>
                    <m:sSubSup>
                      <m:sSubSupPr>
                        <m:ctrlPr>
                          <a:rPr lang="en-US" altLang="zh-CN" i="1">
                            <a:latin typeface="Cambria Math" panose="02040503050406030204" pitchFamily="18" charset="0"/>
                            <a:cs typeface="Cambria Math" panose="02040503050406030204" pitchFamily="18" charset="0"/>
                          </a:rPr>
                        </m:ctrlPr>
                      </m:sSubSupPr>
                      <m:e>
                        <m:r>
                          <a:rPr lang="en-US" altLang="zh-CN" i="1">
                            <a:latin typeface="Cambria Math" panose="02040503050406030204" pitchFamily="18" charset="0"/>
                            <a:cs typeface="Cambria Math" panose="02040503050406030204" pitchFamily="18" charset="0"/>
                          </a:rPr>
                          <m:t>ℎ</m:t>
                        </m:r>
                      </m:e>
                      <m:sub>
                        <m:r>
                          <a:rPr lang="en-US" altLang="zh-CN" i="1">
                            <a:latin typeface="Cambria Math" panose="02040503050406030204" pitchFamily="18" charset="0"/>
                            <a:cs typeface="Cambria Math" panose="02040503050406030204" pitchFamily="18" charset="0"/>
                          </a:rPr>
                          <m:t>𝑖</m:t>
                        </m:r>
                      </m:sub>
                      <m:sup>
                        <m:r>
                          <a:rPr lang="en-US" altLang="zh-CN" i="1">
                            <a:latin typeface="Cambria Math" panose="02040503050406030204" pitchFamily="18" charset="0"/>
                            <a:ea typeface="MS Mincho" charset="0"/>
                            <a:cs typeface="Cambria Math" panose="02040503050406030204" pitchFamily="18" charset="0"/>
                          </a:rPr>
                          <m:t>’</m:t>
                        </m:r>
                        <m:r>
                          <a:rPr lang="en-US" altLang="zh-CN" i="1">
                            <a:latin typeface="Cambria Math" panose="02040503050406030204" pitchFamily="18" charset="0"/>
                            <a:cs typeface="Cambria Math" panose="02040503050406030204" pitchFamily="18" charset="0"/>
                          </a:rPr>
                          <m:t>𝑡</m:t>
                        </m:r>
                        <m:r>
                          <a:rPr lang="en-US" altLang="zh-CN" i="1">
                            <a:latin typeface="Cambria Math" panose="02040503050406030204" pitchFamily="18" charset="0"/>
                            <a:ea typeface="MS Mincho" charset="0"/>
                            <a:cs typeface="Cambria Math" panose="02040503050406030204" pitchFamily="18" charset="0"/>
                          </a:rPr>
                          <m:t>+</m:t>
                        </m:r>
                        <m:r>
                          <a:rPr lang="en-US" altLang="zh-CN" i="1">
                            <a:latin typeface="Cambria Math" panose="02040503050406030204" pitchFamily="18" charset="0"/>
                            <a:ea typeface="MS Mincho" charset="0"/>
                            <a:cs typeface="Cambria Math" panose="02040503050406030204" pitchFamily="18" charset="0"/>
                          </a:rPr>
                          <m:t>1</m:t>
                        </m:r>
                      </m:sup>
                    </m:sSubSup>
                    <m:r>
                      <a:rPr lang="en-US" altLang="zh-CN" i="1">
                        <a:latin typeface="Cambria Math" panose="02040503050406030204" pitchFamily="18" charset="0"/>
                        <a:ea typeface="MS Mincho" charset="0"/>
                        <a:cs typeface="Cambria Math" panose="02040503050406030204" pitchFamily="18" charset="0"/>
                      </a:rPr>
                      <m:t>)</m:t>
                    </m:r>
                  </m:oMath>
                </a14:m>
                <a:r>
                  <a:rPr lang="en-US" altLang="zh-CN">
                    <a:latin typeface="Times New Roman" panose="02020603050405020304" pitchFamily="18" charset="0"/>
                    <a:cs typeface="Times New Roman" panose="02020603050405020304" pitchFamily="18" charset="0"/>
                  </a:rPr>
                  <a:t> and </a:t>
                </a:r>
                <a14:m>
                  <m:oMath xmlns:m="http://schemas.openxmlformats.org/officeDocument/2006/math">
                    <m:r>
                      <a:rPr lang="en-US" altLang="zh-CN" i="1">
                        <a:latin typeface="Cambria Math" panose="02040503050406030204" pitchFamily="18" charset="0"/>
                        <a:ea typeface="MS Mincho" charset="0"/>
                        <a:cs typeface="Cambria Math" panose="02040503050406030204" pitchFamily="18" charset="0"/>
                      </a:rPr>
                      <m:t>𝜓</m:t>
                    </m:r>
                    <m:r>
                      <a:rPr lang="en-US" altLang="zh-CN" i="1">
                        <a:latin typeface="Cambria Math" panose="02040503050406030204" pitchFamily="18" charset="0"/>
                        <a:ea typeface="MS Mincho" charset="0"/>
                        <a:cs typeface="Cambria Math" panose="02040503050406030204" pitchFamily="18" charset="0"/>
                      </a:rPr>
                      <m:t>(</m:t>
                    </m:r>
                    <m:sSubSup>
                      <m:sSubSupPr>
                        <m:ctrlPr>
                          <a:rPr lang="en-US" altLang="zh-CN" i="1">
                            <a:latin typeface="Cambria Math" panose="02040503050406030204" pitchFamily="18" charset="0"/>
                            <a:cs typeface="Cambria Math" panose="02040503050406030204" pitchFamily="18" charset="0"/>
                          </a:rPr>
                        </m:ctrlPr>
                      </m:sSubSupPr>
                      <m:e>
                        <m:r>
                          <a:rPr lang="en-US" altLang="zh-CN" i="1">
                            <a:latin typeface="Cambria Math" panose="02040503050406030204" pitchFamily="18" charset="0"/>
                            <a:cs typeface="Cambria Math" panose="02040503050406030204" pitchFamily="18" charset="0"/>
                          </a:rPr>
                          <m:t>ℎ</m:t>
                        </m:r>
                      </m:e>
                      <m:sub>
                        <m:r>
                          <a:rPr lang="en-US" altLang="zh-CN" i="1">
                            <a:latin typeface="Cambria Math" panose="02040503050406030204" pitchFamily="18" charset="0"/>
                            <a:cs typeface="Cambria Math" panose="02040503050406030204" pitchFamily="18" charset="0"/>
                          </a:rPr>
                          <m:t>𝑖</m:t>
                        </m:r>
                      </m:sub>
                      <m:sup>
                        <m:r>
                          <a:rPr lang="en-US" altLang="zh-CN" i="1">
                            <a:latin typeface="Cambria Math" panose="02040503050406030204" pitchFamily="18" charset="0"/>
                            <a:ea typeface="MS Mincho" charset="0"/>
                            <a:cs typeface="Cambria Math" panose="02040503050406030204" pitchFamily="18" charset="0"/>
                          </a:rPr>
                          <m:t>’</m:t>
                        </m:r>
                        <m:r>
                          <a:rPr lang="en-US" altLang="zh-CN" i="1">
                            <a:latin typeface="Cambria Math" panose="02040503050406030204" pitchFamily="18" charset="0"/>
                            <a:cs typeface="Cambria Math" panose="02040503050406030204" pitchFamily="18" charset="0"/>
                          </a:rPr>
                          <m:t>𝑡</m:t>
                        </m:r>
                        <m:r>
                          <a:rPr lang="en-US" altLang="zh-CN" i="1">
                            <a:latin typeface="Cambria Math" panose="02040503050406030204" pitchFamily="18" charset="0"/>
                            <a:ea typeface="MS Mincho" charset="0"/>
                            <a:cs typeface="Cambria Math" panose="02040503050406030204" pitchFamily="18" charset="0"/>
                          </a:rPr>
                          <m:t>+</m:t>
                        </m:r>
                        <m:r>
                          <a:rPr lang="en-US" altLang="zh-CN" i="1">
                            <a:latin typeface="Cambria Math" panose="02040503050406030204" pitchFamily="18" charset="0"/>
                            <a:ea typeface="MS Mincho" charset="0"/>
                            <a:cs typeface="Cambria Math" panose="02040503050406030204" pitchFamily="18" charset="0"/>
                          </a:rPr>
                          <m:t>1</m:t>
                        </m:r>
                      </m:sup>
                    </m:sSubSup>
                    <m:r>
                      <a:rPr lang="en-US" altLang="zh-CN" i="1">
                        <a:latin typeface="Cambria Math" panose="02040503050406030204" pitchFamily="18" charset="0"/>
                        <a:ea typeface="MS Mincho" charset="0"/>
                        <a:cs typeface="Cambria Math" panose="02040503050406030204" pitchFamily="18" charset="0"/>
                      </a:rPr>
                      <m:t>)</m:t>
                    </m:r>
                  </m:oMath>
                </a14:m>
                <a:r>
                  <a:rPr lang="en-US" altLang="zh-CN">
                    <a:latin typeface="Times New Roman" panose="02020603050405020304" pitchFamily="18" charset="0"/>
                    <a:cs typeface="Times New Roman" panose="02020603050405020304" pitchFamily="18" charset="0"/>
                  </a:rPr>
                  <a:t>, e.g., the L2 distance. After calculating the intrinsic rewards </a:t>
                </a:r>
                <a14:m>
                  <m:oMath xmlns:m="http://schemas.openxmlformats.org/officeDocument/2006/math">
                    <m:sSubSup>
                      <m:sSubSupPr>
                        <m:ctrlPr>
                          <a:rPr lang="en-US" altLang="zh-CN" i="1">
                            <a:latin typeface="Cambria Math" panose="02040503050406030204" pitchFamily="18" charset="0"/>
                            <a:cs typeface="Cambria Math" panose="02040503050406030204" pitchFamily="18" charset="0"/>
                          </a:rPr>
                        </m:ctrlPr>
                      </m:sSubSupPr>
                      <m:e>
                        <m:r>
                          <a:rPr lang="en-US" altLang="zh-CN" i="1">
                            <a:latin typeface="Cambria Math" panose="02040503050406030204" pitchFamily="18" charset="0"/>
                            <a:ea typeface="MS Mincho" charset="0"/>
                            <a:cs typeface="Cambria Math" panose="02040503050406030204" pitchFamily="18" charset="0"/>
                          </a:rPr>
                          <m:t>[</m:t>
                        </m:r>
                        <m:sSubSup>
                          <m:sSubSupPr>
                            <m:ctrlPr>
                              <a:rPr lang="en-US" altLang="zh-CN" i="1">
                                <a:latin typeface="Cambria Math" panose="02040503050406030204" pitchFamily="18" charset="0"/>
                                <a:cs typeface="Cambria Math" panose="02040503050406030204" pitchFamily="18" charset="0"/>
                              </a:rPr>
                            </m:ctrlPr>
                          </m:sSubSupPr>
                          <m:e>
                            <m:r>
                              <a:rPr lang="en-US" altLang="zh-CN" i="1">
                                <a:latin typeface="Cambria Math" panose="02040503050406030204" pitchFamily="18" charset="0"/>
                                <a:cs typeface="Cambria Math" panose="02040503050406030204" pitchFamily="18" charset="0"/>
                              </a:rPr>
                              <m:t>𝑟</m:t>
                            </m:r>
                          </m:e>
                          <m:sub>
                            <m:r>
                              <a:rPr lang="en-US" altLang="zh-CN" i="1">
                                <a:latin typeface="Cambria Math" panose="02040503050406030204" pitchFamily="18" charset="0"/>
                                <a:cs typeface="Cambria Math" panose="02040503050406030204" pitchFamily="18" charset="0"/>
                              </a:rPr>
                              <m:t>𝑖</m:t>
                            </m:r>
                          </m:sub>
                          <m:sup>
                            <m:r>
                              <a:rPr lang="en-US" altLang="zh-CN" i="1">
                                <a:latin typeface="Cambria Math" panose="02040503050406030204" pitchFamily="18" charset="0"/>
                                <a:cs typeface="Cambria Math" panose="02040503050406030204" pitchFamily="18" charset="0"/>
                              </a:rPr>
                              <m:t>𝑖𝑛𝑡</m:t>
                            </m:r>
                          </m:sup>
                        </m:sSubSup>
                        <m:r>
                          <a:rPr lang="en-US" altLang="zh-CN" i="1">
                            <a:latin typeface="Cambria Math" panose="02040503050406030204" pitchFamily="18" charset="0"/>
                            <a:ea typeface="MS Mincho" charset="0"/>
                            <a:cs typeface="Cambria Math" panose="02040503050406030204" pitchFamily="18" charset="0"/>
                          </a:rPr>
                          <m:t>]</m:t>
                        </m:r>
                      </m:e>
                      <m:sub>
                        <m:r>
                          <a:rPr lang="en-US" altLang="zh-CN" i="1">
                            <a:latin typeface="Cambria Math" panose="02040503050406030204" pitchFamily="18" charset="0"/>
                            <a:cs typeface="Cambria Math" panose="02040503050406030204" pitchFamily="18" charset="0"/>
                          </a:rPr>
                          <m:t>𝑖</m:t>
                        </m:r>
                        <m:r>
                          <a:rPr lang="en-US" altLang="zh-CN" i="1">
                            <a:latin typeface="Cambria Math" panose="02040503050406030204" pitchFamily="18" charset="0"/>
                            <a:ea typeface="MS Mincho" charset="0"/>
                            <a:cs typeface="Cambria Math" panose="02040503050406030204" pitchFamily="18" charset="0"/>
                          </a:rPr>
                          <m:t>=</m:t>
                        </m:r>
                        <m:r>
                          <a:rPr lang="en-US" altLang="zh-CN" i="1">
                            <a:latin typeface="Cambria Math" panose="02040503050406030204" pitchFamily="18" charset="0"/>
                            <a:ea typeface="MS Mincho" charset="0"/>
                            <a:cs typeface="Cambria Math" panose="02040503050406030204" pitchFamily="18" charset="0"/>
                          </a:rPr>
                          <m:t>1</m:t>
                        </m:r>
                      </m:sub>
                      <m:sup>
                        <m:r>
                          <a:rPr lang="en-US" altLang="zh-CN" i="1">
                            <a:latin typeface="Cambria Math" panose="02040503050406030204" pitchFamily="18" charset="0"/>
                            <a:cs typeface="Cambria Math" panose="02040503050406030204" pitchFamily="18" charset="0"/>
                          </a:rPr>
                          <m:t>𝑁</m:t>
                        </m:r>
                      </m:sup>
                    </m:sSubSup>
                  </m:oMath>
                </a14:m>
                <a:r>
                  <a:rPr lang="en-US" altLang="zh-CN">
                    <a:latin typeface="Times New Roman" panose="02020603050405020304" pitchFamily="18" charset="0"/>
                    <a:cs typeface="Times New Roman" panose="02020603050405020304" pitchFamily="18" charset="0"/>
                  </a:rPr>
                  <a:t> for all agents separately, take their sum as the total intrinsic reward. That is, the intrinsic reward at time t is generated by the following formula:</a:t>
                </a:r>
                <a:endParaRPr lang="zh-CN" altLang="en-US">
                  <a:latin typeface="Times New Roman" panose="02020603050405020304" pitchFamily="18" charset="0"/>
                  <a:cs typeface="Times New Roman" panose="02020603050405020304" pitchFamily="18" charset="0"/>
                </a:endParaRPr>
              </a:p>
            </p:txBody>
          </p:sp>
        </mc:Choice>
        <mc:Fallback>
          <p:sp>
            <p:nvSpPr>
              <p:cNvPr id="2" name="文本框 1"/>
              <p:cNvSpPr txBox="1">
                <a:spLocks noRot="1" noChangeAspect="1" noMove="1" noResize="1" noEditPoints="1" noAdjustHandles="1" noChangeArrowheads="1" noChangeShapeType="1" noTextEdit="1"/>
              </p:cNvSpPr>
              <p:nvPr>
                <p:custDataLst>
                  <p:tags r:id="rId2"/>
                </p:custDataLst>
              </p:nvPr>
            </p:nvSpPr>
            <p:spPr>
              <a:xfrm>
                <a:off x="551815" y="838835"/>
                <a:ext cx="11256010" cy="1607820"/>
              </a:xfrm>
              <a:prstGeom prst="rect">
                <a:avLst/>
              </a:prstGeom>
              <a:blipFill rotWithShape="1">
                <a:blip r:embed="rId3"/>
                <a:stretch>
                  <a:fillRect/>
                </a:stretch>
              </a:blipFill>
            </p:spPr>
            <p:txBody>
              <a:bodyPr/>
              <a:lstStyle/>
              <a:p>
                <a:r>
                  <a:rPr lang="zh-CN" altLang="en-US">
                    <a:noFill/>
                  </a:rPr>
                  <a:t> </a:t>
                </a:r>
              </a:p>
            </p:txBody>
          </p:sp>
        </mc:Fallback>
      </mc:AlternateContent>
      <p:pic>
        <p:nvPicPr>
          <p:cNvPr id="3" name="图片 2"/>
          <p:cNvPicPr>
            <a:picLocks noChangeAspect="1"/>
          </p:cNvPicPr>
          <p:nvPr>
            <p:custDataLst>
              <p:tags r:id="rId4"/>
            </p:custDataLst>
          </p:nvPr>
        </p:nvPicPr>
        <p:blipFill>
          <a:blip r:embed="rId5"/>
          <a:stretch>
            <a:fillRect/>
          </a:stretch>
        </p:blipFill>
        <p:spPr>
          <a:xfrm>
            <a:off x="4439920" y="2493010"/>
            <a:ext cx="3377565" cy="737870"/>
          </a:xfrm>
          <a:prstGeom prst="rect">
            <a:avLst/>
          </a:prstGeom>
        </p:spPr>
      </p:pic>
      <p:sp>
        <p:nvSpPr>
          <p:cNvPr id="11" name="文本框 10"/>
          <p:cNvSpPr txBox="1"/>
          <p:nvPr>
            <p:custDataLst>
              <p:tags r:id="rId6"/>
            </p:custDataLst>
          </p:nvPr>
        </p:nvSpPr>
        <p:spPr>
          <a:xfrm>
            <a:off x="11045825" y="2721610"/>
            <a:ext cx="556260" cy="368300"/>
          </a:xfrm>
          <a:prstGeom prst="rect">
            <a:avLst/>
          </a:prstGeom>
          <a:noFill/>
        </p:spPr>
        <p:txBody>
          <a:bodyPr wrap="square" rtlCol="0">
            <a:spAutoFit/>
          </a:bodyPr>
          <a:p>
            <a:pPr algn="ctr"/>
            <a:r>
              <a:rPr lang="en-US" altLang="zh-CN">
                <a:latin typeface="Times New Roman" panose="02020603050405020304" pitchFamily="18" charset="0"/>
                <a:cs typeface="Times New Roman" panose="02020603050405020304" pitchFamily="18" charset="0"/>
              </a:rPr>
              <a:t>(3)</a:t>
            </a:r>
            <a:endParaRPr lang="en-US" altLang="zh-CN">
              <a:latin typeface="Times New Roman" panose="02020603050405020304" pitchFamily="18" charset="0"/>
              <a:cs typeface="Times New Roman" panose="02020603050405020304" pitchFamily="18" charset="0"/>
            </a:endParaRPr>
          </a:p>
        </p:txBody>
      </p:sp>
      <p:pic>
        <p:nvPicPr>
          <p:cNvPr id="4" name="图片 3"/>
          <p:cNvPicPr>
            <a:picLocks noChangeAspect="1"/>
          </p:cNvPicPr>
          <p:nvPr>
            <p:custDataLst>
              <p:tags r:id="rId7"/>
            </p:custDataLst>
          </p:nvPr>
        </p:nvPicPr>
        <p:blipFill>
          <a:blip r:embed="rId8"/>
          <a:stretch>
            <a:fillRect/>
          </a:stretch>
        </p:blipFill>
        <p:spPr>
          <a:xfrm>
            <a:off x="4008120" y="5154295"/>
            <a:ext cx="4109720" cy="1096645"/>
          </a:xfrm>
          <a:prstGeom prst="rect">
            <a:avLst/>
          </a:prstGeom>
        </p:spPr>
      </p:pic>
      <p:sp>
        <p:nvSpPr>
          <p:cNvPr id="7" name="文本框 6"/>
          <p:cNvSpPr txBox="1"/>
          <p:nvPr>
            <p:custDataLst>
              <p:tags r:id="rId9"/>
            </p:custDataLst>
          </p:nvPr>
        </p:nvSpPr>
        <p:spPr>
          <a:xfrm>
            <a:off x="11135995" y="5657850"/>
            <a:ext cx="556260" cy="368300"/>
          </a:xfrm>
          <a:prstGeom prst="rect">
            <a:avLst/>
          </a:prstGeom>
          <a:noFill/>
        </p:spPr>
        <p:txBody>
          <a:bodyPr wrap="square" rtlCol="0">
            <a:spAutoFit/>
          </a:bodyPr>
          <a:p>
            <a:pPr algn="ctr"/>
            <a:r>
              <a:rPr lang="en-US" altLang="zh-CN">
                <a:latin typeface="Times New Roman" panose="02020603050405020304" pitchFamily="18" charset="0"/>
                <a:cs typeface="Times New Roman" panose="02020603050405020304" pitchFamily="18" charset="0"/>
              </a:rPr>
              <a:t>(4)</a:t>
            </a:r>
            <a:endParaRPr lang="en-US" altLang="zh-CN">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10" name="文本框 9"/>
              <p:cNvSpPr txBox="1"/>
              <p:nvPr>
                <p:custDataLst>
                  <p:tags r:id="rId10"/>
                </p:custDataLst>
              </p:nvPr>
            </p:nvSpPr>
            <p:spPr>
              <a:xfrm>
                <a:off x="551180" y="3427730"/>
                <a:ext cx="11256645" cy="1536700"/>
              </a:xfrm>
              <a:prstGeom prst="rect">
                <a:avLst/>
              </a:prstGeom>
              <a:noFill/>
            </p:spPr>
            <p:txBody>
              <a:bodyPr wrap="square" rtlCol="0" anchor="t">
                <a:spAutoFit/>
              </a:bodyPr>
              <a:p>
                <a:r>
                  <a:rPr lang="en-US" altLang="zh-CN">
                    <a:latin typeface="Times New Roman" panose="02020603050405020304" pitchFamily="18" charset="0"/>
                    <a:cs typeface="Times New Roman" panose="02020603050405020304" pitchFamily="18" charset="0"/>
                  </a:rPr>
                  <a:t>Calculating the intrinsic reward in this way may cause agents to change cooperative relationships frequently to get more intrinsic rewards, so it is necessary to add temporal relation regularization to make agents maintain stable cooperative relationships in a short time. Specifically, the KL divergence of the attention weight distribution of agent i at timestep t and timestep t + 1 (represented by </a:t>
                </a:r>
                <a14:m>
                  <m:oMath xmlns:m="http://schemas.openxmlformats.org/officeDocument/2006/math">
                    <m:r>
                      <a:rPr lang="en-US" altLang="zh-CN" i="1">
                        <a:latin typeface="Cambria Math" panose="02040503050406030204" pitchFamily="18" charset="0"/>
                        <a:cs typeface="Cambria Math" panose="02040503050406030204" pitchFamily="18" charset="0"/>
                      </a:rPr>
                      <m:t>𝐺</m:t>
                    </m:r>
                    <m:r>
                      <a:rPr lang="en-US" altLang="zh-CN" i="1">
                        <a:latin typeface="Cambria Math" panose="02040503050406030204" pitchFamily="18" charset="0"/>
                        <a:ea typeface="MS Mincho" charset="0"/>
                        <a:cs typeface="Cambria Math" panose="02040503050406030204" pitchFamily="18" charset="0"/>
                      </a:rPr>
                      <m:t>(</m:t>
                    </m:r>
                    <m:sSubSup>
                      <m:sSubSupPr>
                        <m:ctrlPr>
                          <a:rPr lang="en-US" altLang="zh-CN" i="1">
                            <a:latin typeface="Cambria Math" panose="02040503050406030204" pitchFamily="18" charset="0"/>
                            <a:cs typeface="Cambria Math" panose="02040503050406030204" pitchFamily="18" charset="0"/>
                          </a:rPr>
                        </m:ctrlPr>
                      </m:sSubSupPr>
                      <m:e>
                        <m:r>
                          <a:rPr lang="en-US" altLang="zh-CN" i="1">
                            <a:latin typeface="Cambria Math" panose="02040503050406030204" pitchFamily="18" charset="0"/>
                            <a:cs typeface="Cambria Math" panose="02040503050406030204" pitchFamily="18" charset="0"/>
                          </a:rPr>
                          <m:t>𝑂</m:t>
                        </m:r>
                      </m:e>
                      <m:sub>
                        <m:sSub>
                          <m:sSubPr>
                            <m:ctrlPr>
                              <a:rPr lang="en-US" altLang="zh-CN" i="1">
                                <a:latin typeface="Cambria Math" panose="02040503050406030204" pitchFamily="18" charset="0"/>
                                <a:cs typeface="Cambria Math" panose="02040503050406030204" pitchFamily="18" charset="0"/>
                              </a:rPr>
                            </m:ctrlPr>
                          </m:sSubPr>
                          <m:e>
                            <m:r>
                              <a:rPr lang="en-US" altLang="zh-CN" i="1">
                                <a:latin typeface="Cambria Math" panose="02040503050406030204" pitchFamily="18" charset="0"/>
                                <a:cs typeface="Cambria Math" panose="02040503050406030204" pitchFamily="18" charset="0"/>
                              </a:rPr>
                              <m:t>𝐵</m:t>
                            </m:r>
                          </m:e>
                          <m:sub>
                            <m:r>
                              <a:rPr lang="en-US" altLang="zh-CN" i="1">
                                <a:latin typeface="Cambria Math" panose="02040503050406030204" pitchFamily="18" charset="0"/>
                                <a:ea typeface="MS Mincho" charset="0"/>
                                <a:cs typeface="Cambria Math" panose="02040503050406030204" pitchFamily="18" charset="0"/>
                              </a:rPr>
                              <m:t>+</m:t>
                            </m:r>
                            <m:r>
                              <a:rPr lang="en-US" altLang="zh-CN" i="1">
                                <a:latin typeface="Cambria Math" panose="02040503050406030204" pitchFamily="18" charset="0"/>
                                <a:cs typeface="Cambria Math" panose="02040503050406030204" pitchFamily="18" charset="0"/>
                              </a:rPr>
                              <m:t>𝑖</m:t>
                            </m:r>
                          </m:sub>
                        </m:sSub>
                      </m:sub>
                      <m:sup>
                        <m:r>
                          <a:rPr lang="en-US" altLang="zh-CN" i="1">
                            <a:latin typeface="Cambria Math" panose="02040503050406030204" pitchFamily="18" charset="0"/>
                            <a:cs typeface="Cambria Math" panose="02040503050406030204" pitchFamily="18" charset="0"/>
                          </a:rPr>
                          <m:t>𝑡</m:t>
                        </m:r>
                      </m:sup>
                    </m:sSubSup>
                    <m:r>
                      <a:rPr lang="en-US" altLang="zh-CN" i="1">
                        <a:latin typeface="Cambria Math" panose="02040503050406030204" pitchFamily="18" charset="0"/>
                        <a:ea typeface="MS Mincho" charset="0"/>
                        <a:cs typeface="Cambria Math" panose="02040503050406030204" pitchFamily="18" charset="0"/>
                      </a:rPr>
                      <m:t>)</m:t>
                    </m:r>
                  </m:oMath>
                </a14:m>
                <a:r>
                  <a:rPr lang="en-US" altLang="zh-CN">
                    <a:latin typeface="Times New Roman" panose="02020603050405020304" pitchFamily="18" charset="0"/>
                    <a:cs typeface="Times New Roman" panose="02020603050405020304" pitchFamily="18" charset="0"/>
                  </a:rPr>
                  <a:t> and </a:t>
                </a:r>
                <a14:m>
                  <m:oMath xmlns:m="http://schemas.openxmlformats.org/officeDocument/2006/math">
                    <m:r>
                      <a:rPr lang="en-US" altLang="zh-CN" i="1">
                        <a:latin typeface="Cambria Math" panose="02040503050406030204" pitchFamily="18" charset="0"/>
                        <a:cs typeface="Cambria Math" panose="02040503050406030204" pitchFamily="18" charset="0"/>
                      </a:rPr>
                      <m:t>𝐺</m:t>
                    </m:r>
                    <m:r>
                      <a:rPr lang="en-US" altLang="zh-CN" i="1">
                        <a:latin typeface="Cambria Math" panose="02040503050406030204" pitchFamily="18" charset="0"/>
                        <a:ea typeface="MS Mincho" charset="0"/>
                        <a:cs typeface="Cambria Math" panose="02040503050406030204" pitchFamily="18" charset="0"/>
                      </a:rPr>
                      <m:t>(</m:t>
                    </m:r>
                    <m:sSubSup>
                      <m:sSubSupPr>
                        <m:ctrlPr>
                          <a:rPr lang="en-US" altLang="zh-CN" i="1">
                            <a:latin typeface="Cambria Math" panose="02040503050406030204" pitchFamily="18" charset="0"/>
                            <a:cs typeface="Cambria Math" panose="02040503050406030204" pitchFamily="18" charset="0"/>
                          </a:rPr>
                        </m:ctrlPr>
                      </m:sSubSupPr>
                      <m:e>
                        <m:r>
                          <a:rPr lang="en-US" altLang="zh-CN" i="1">
                            <a:latin typeface="Cambria Math" panose="02040503050406030204" pitchFamily="18" charset="0"/>
                            <a:cs typeface="Cambria Math" panose="02040503050406030204" pitchFamily="18" charset="0"/>
                          </a:rPr>
                          <m:t>𝑂</m:t>
                        </m:r>
                      </m:e>
                      <m:sub>
                        <m:sSub>
                          <m:sSubPr>
                            <m:ctrlPr>
                              <a:rPr lang="en-US" altLang="zh-CN" i="1">
                                <a:latin typeface="Cambria Math" panose="02040503050406030204" pitchFamily="18" charset="0"/>
                                <a:cs typeface="Cambria Math" panose="02040503050406030204" pitchFamily="18" charset="0"/>
                              </a:rPr>
                            </m:ctrlPr>
                          </m:sSubPr>
                          <m:e>
                            <m:r>
                              <a:rPr lang="en-US" altLang="zh-CN" i="1">
                                <a:latin typeface="Cambria Math" panose="02040503050406030204" pitchFamily="18" charset="0"/>
                                <a:cs typeface="Cambria Math" panose="02040503050406030204" pitchFamily="18" charset="0"/>
                              </a:rPr>
                              <m:t>𝐵</m:t>
                            </m:r>
                          </m:e>
                          <m:sub>
                            <m:r>
                              <a:rPr lang="en-US" altLang="zh-CN" i="1">
                                <a:latin typeface="Cambria Math" panose="02040503050406030204" pitchFamily="18" charset="0"/>
                                <a:ea typeface="MS Mincho" charset="0"/>
                                <a:cs typeface="Cambria Math" panose="02040503050406030204" pitchFamily="18" charset="0"/>
                              </a:rPr>
                              <m:t>+</m:t>
                            </m:r>
                            <m:r>
                              <a:rPr lang="en-US" altLang="zh-CN" i="1">
                                <a:latin typeface="Cambria Math" panose="02040503050406030204" pitchFamily="18" charset="0"/>
                                <a:cs typeface="Cambria Math" panose="02040503050406030204" pitchFamily="18" charset="0"/>
                              </a:rPr>
                              <m:t>𝑖</m:t>
                            </m:r>
                          </m:sub>
                        </m:sSub>
                      </m:sub>
                      <m:sup>
                        <m:r>
                          <a:rPr lang="en-US" altLang="zh-CN" i="1">
                            <a:latin typeface="Cambria Math" panose="02040503050406030204" pitchFamily="18" charset="0"/>
                            <a:cs typeface="Cambria Math" panose="02040503050406030204" pitchFamily="18" charset="0"/>
                          </a:rPr>
                          <m:t>𝑡</m:t>
                        </m:r>
                        <m:r>
                          <a:rPr lang="en-US" altLang="zh-CN" i="1">
                            <a:latin typeface="Cambria Math" panose="02040503050406030204" pitchFamily="18" charset="0"/>
                            <a:ea typeface="MS Mincho" charset="0"/>
                            <a:cs typeface="Cambria Math" panose="02040503050406030204" pitchFamily="18" charset="0"/>
                          </a:rPr>
                          <m:t>+</m:t>
                        </m:r>
                        <m:r>
                          <a:rPr lang="en-US" altLang="zh-CN" i="1">
                            <a:latin typeface="Cambria Math" panose="02040503050406030204" pitchFamily="18" charset="0"/>
                            <a:ea typeface="MS Mincho" charset="0"/>
                            <a:cs typeface="Cambria Math" panose="02040503050406030204" pitchFamily="18" charset="0"/>
                          </a:rPr>
                          <m:t>1</m:t>
                        </m:r>
                      </m:sup>
                    </m:sSubSup>
                    <m:r>
                      <a:rPr lang="en-US" altLang="zh-CN" i="1">
                        <a:latin typeface="Cambria Math" panose="02040503050406030204" pitchFamily="18" charset="0"/>
                        <a:ea typeface="MS Mincho" charset="0"/>
                        <a:cs typeface="Cambria Math" panose="02040503050406030204" pitchFamily="18" charset="0"/>
                      </a:rPr>
                      <m:t>)</m:t>
                    </m:r>
                  </m:oMath>
                </a14:m>
                <a:r>
                  <a:rPr lang="en-US" altLang="zh-CN">
                    <a:latin typeface="Times New Roman" panose="02020603050405020304" pitchFamily="18" charset="0"/>
                    <a:cs typeface="Times New Roman" panose="02020603050405020304" pitchFamily="18" charset="0"/>
                  </a:rPr>
                  <a:t>, respectively) is used as the regularization term of the loss function.</a:t>
                </a:r>
                <a:endParaRPr lang="zh-CN" altLang="en-US">
                  <a:latin typeface="Times New Roman" panose="02020603050405020304" pitchFamily="18" charset="0"/>
                  <a:cs typeface="Times New Roman" panose="02020603050405020304" pitchFamily="18" charset="0"/>
                </a:endParaRPr>
              </a:p>
            </p:txBody>
          </p:sp>
        </mc:Choice>
        <mc:Fallback>
          <p:sp>
            <p:nvSpPr>
              <p:cNvPr id="10" name="文本框 9"/>
              <p:cNvSpPr txBox="1">
                <a:spLocks noRot="1" noChangeAspect="1" noMove="1" noResize="1" noEditPoints="1" noAdjustHandles="1" noChangeArrowheads="1" noChangeShapeType="1" noTextEdit="1"/>
              </p:cNvSpPr>
              <p:nvPr>
                <p:custDataLst>
                  <p:tags r:id="rId11"/>
                </p:custDataLst>
              </p:nvPr>
            </p:nvSpPr>
            <p:spPr>
              <a:xfrm>
                <a:off x="551180" y="3427730"/>
                <a:ext cx="11256645" cy="1536700"/>
              </a:xfrm>
              <a:prstGeom prst="rect">
                <a:avLst/>
              </a:prstGeom>
              <a:blipFill rotWithShape="1">
                <a:blip r:embed="rId12"/>
                <a:stretch>
                  <a:fillRect/>
                </a:stretch>
              </a:blipFill>
            </p:spPr>
            <p:txBody>
              <a:bodyPr/>
              <a:lstStyle/>
              <a:p>
                <a:r>
                  <a:rPr lang="zh-CN" altLang="en-US">
                    <a:noFill/>
                  </a:rPr>
                  <a:t> </a:t>
                </a:r>
              </a:p>
            </p:txBody>
          </p:sp>
        </mc:Fallback>
      </mc:AlternateContent>
    </p:spTree>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 y="1"/>
            <a:ext cx="12192001"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nvSpPr>
        <p:spPr>
          <a:xfrm>
            <a:off x="126280" y="75561"/>
            <a:ext cx="11945719"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Method Design</a:t>
            </a:r>
            <a:endPar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endParaRPr>
          </a:p>
        </p:txBody>
      </p:sp>
      <p:sp>
        <p:nvSpPr>
          <p:cNvPr id="54" name="灯片编号占位符 53"/>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fld>
            <a:endParaRPr lang="zh-HK" altLang="en-US" smtClean="0">
              <a:solidFill>
                <a:prstClr val="black">
                  <a:tint val="75000"/>
                </a:prstClr>
              </a:solidFill>
            </a:endParaRPr>
          </a:p>
        </p:txBody>
      </p:sp>
      <p:grpSp>
        <p:nvGrpSpPr>
          <p:cNvPr id="55" name="组合 54"/>
          <p:cNvGrpSpPr/>
          <p:nvPr/>
        </p:nvGrpSpPr>
        <p:grpSpPr>
          <a:xfrm>
            <a:off x="-1" y="6553200"/>
            <a:ext cx="12192001" cy="304800"/>
            <a:chOff x="0" y="6569404"/>
            <a:chExt cx="9144000" cy="288000"/>
          </a:xfrm>
        </p:grpSpPr>
        <p:sp>
          <p:nvSpPr>
            <p:cNvPr id="56" name="矩形 55"/>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57" name="矩形 56"/>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cs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58"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latin typeface="Times New Roman" panose="02020603050405020304" pitchFamily="18" charset="0"/>
                <a:cs typeface="Times New Roman" panose="02020603050405020304" pitchFamily="18" charset="0"/>
              </a:rPr>
            </a:fld>
            <a:endParaRPr lang="zh-HK" altLang="en-US" sz="1600" dirty="0" smtClean="0">
              <a:solidFill>
                <a:schemeClr val="bg1"/>
              </a:solidFill>
              <a:latin typeface="Times New Roman" panose="02020603050405020304" pitchFamily="18" charset="0"/>
              <a:cs typeface="Times New Roman" panose="02020603050405020304" pitchFamily="18" charset="0"/>
            </a:endParaRPr>
          </a:p>
        </p:txBody>
      </p:sp>
      <p:pic>
        <p:nvPicPr>
          <p:cNvPr id="11" name="图片 10"/>
          <p:cNvPicPr>
            <a:picLocks noChangeAspect="1"/>
          </p:cNvPicPr>
          <p:nvPr/>
        </p:nvPicPr>
        <p:blipFill>
          <a:blip r:embed="rId1"/>
          <a:stretch>
            <a:fillRect/>
          </a:stretch>
        </p:blipFill>
        <p:spPr>
          <a:xfrm>
            <a:off x="1560195" y="836930"/>
            <a:ext cx="9037320" cy="5245735"/>
          </a:xfrm>
          <a:prstGeom prst="rect">
            <a:avLst/>
          </a:prstGeom>
        </p:spPr>
      </p:pic>
    </p:spTree>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2135561" y="2650330"/>
            <a:ext cx="2054225" cy="2002806"/>
            <a:chOff x="800100" y="2426638"/>
            <a:chExt cx="2054225" cy="2002806"/>
          </a:xfrm>
        </p:grpSpPr>
        <p:grpSp>
          <p:nvGrpSpPr>
            <p:cNvPr id="27" name="组合 18"/>
            <p:cNvGrpSpPr/>
            <p:nvPr/>
          </p:nvGrpSpPr>
          <p:grpSpPr bwMode="auto">
            <a:xfrm>
              <a:off x="1073997" y="2426638"/>
              <a:ext cx="1505450" cy="1479472"/>
              <a:chOff x="1709739" y="2636838"/>
              <a:chExt cx="1590160" cy="1584325"/>
            </a:xfrm>
            <a:solidFill>
              <a:srgbClr val="044875"/>
            </a:solidFill>
          </p:grpSpPr>
          <p:sp>
            <p:nvSpPr>
              <p:cNvPr id="35" name="Freeform 6"/>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37" name="Freeform 7"/>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38" name="Freeform 8"/>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39" name="Freeform 9"/>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40" name="Freeform 10"/>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41" name="Freeform 11"/>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42" name="Freeform 12"/>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43" name="Freeform 13"/>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44" name="Freeform 14"/>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grpSp>
        <p:sp>
          <p:nvSpPr>
            <p:cNvPr id="31" name="文本框 30"/>
            <p:cNvSpPr txBox="1"/>
            <p:nvPr/>
          </p:nvSpPr>
          <p:spPr bwMode="auto">
            <a:xfrm>
              <a:off x="800100" y="3906110"/>
              <a:ext cx="2054225" cy="523334"/>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Contents</a:t>
              </a:r>
              <a:endPar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grpSp>
      <p:grpSp>
        <p:nvGrpSpPr>
          <p:cNvPr id="19" name="组合 18"/>
          <p:cNvGrpSpPr/>
          <p:nvPr/>
        </p:nvGrpSpPr>
        <p:grpSpPr>
          <a:xfrm>
            <a:off x="4611497" y="2225628"/>
            <a:ext cx="5370513" cy="534987"/>
            <a:chOff x="3281952" y="1484784"/>
            <a:chExt cx="5370513" cy="534987"/>
          </a:xfrm>
        </p:grpSpPr>
        <p:grpSp>
          <p:nvGrpSpPr>
            <p:cNvPr id="14" name="组合 13"/>
            <p:cNvGrpSpPr/>
            <p:nvPr/>
          </p:nvGrpSpPr>
          <p:grpSpPr>
            <a:xfrm>
              <a:off x="3943940" y="1484784"/>
              <a:ext cx="4708525" cy="534987"/>
              <a:chOff x="3943940" y="1626760"/>
              <a:chExt cx="4708525" cy="534987"/>
            </a:xfrm>
          </p:grpSpPr>
          <p:sp>
            <p:nvSpPr>
              <p:cNvPr id="49" name="Freeform 74"/>
              <p:cNvSpPr>
                <a:spLocks noEditPoints="1"/>
              </p:cNvSpPr>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chemeClr val="bg1">
                  <a:lumMod val="50000"/>
                </a:schemeClr>
              </a:solidFill>
              <a:ln>
                <a:noFill/>
              </a:ln>
            </p:spPr>
            <p:txBody>
              <a:bodyPr/>
              <a:lstStyle/>
              <a:p>
                <a:pPr>
                  <a:defRPr/>
                </a:pPr>
                <a:endParaRPr lang="zh-CN" altLang="en-US" b="1">
                  <a:solidFill>
                    <a:schemeClr val="bg2">
                      <a:lumMod val="90000"/>
                    </a:schemeClr>
                  </a:solidFill>
                  <a:latin typeface="Times New Roman" panose="02020603050405020304" pitchFamily="18" charset="0"/>
                  <a:cs typeface="Times New Roman" panose="02020603050405020304" pitchFamily="18" charset="0"/>
                </a:endParaRPr>
              </a:p>
            </p:txBody>
          </p:sp>
          <p:sp>
            <p:nvSpPr>
              <p:cNvPr id="50" name="文本框 20"/>
              <p:cNvSpPr txBox="1">
                <a:spLocks noChangeArrowheads="1"/>
              </p:cNvSpPr>
              <p:nvPr/>
            </p:nvSpPr>
            <p:spPr bwMode="auto">
              <a:xfrm>
                <a:off x="4599577" y="1648846"/>
                <a:ext cx="3989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cs typeface="Times New Roman" panose="02020603050405020304" pitchFamily="18" charset="0"/>
                  </a:rPr>
                  <a:t>Problem Description</a:t>
                </a:r>
                <a:endParaRPr lang="en-US" altLang="zh-CN" sz="2400" b="1" dirty="0">
                  <a:solidFill>
                    <a:schemeClr val="bg2">
                      <a:lumMod val="90000"/>
                    </a:schemeClr>
                  </a:solidFill>
                  <a:latin typeface="Times New Roman" panose="02020603050405020304" pitchFamily="18" charset="0"/>
                  <a:ea typeface="微软雅黑" panose="020B0503020204020204" charset="-122"/>
                  <a:cs typeface="Times New Roman" panose="02020603050405020304" pitchFamily="18" charset="0"/>
                </a:endParaRPr>
              </a:p>
            </p:txBody>
          </p:sp>
          <p:sp>
            <p:nvSpPr>
              <p:cNvPr id="51" name="矩形 50"/>
              <p:cNvSpPr/>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lumMod val="90000"/>
                    </a:schemeClr>
                  </a:solidFill>
                  <a:latin typeface="Times New Roman" panose="02020603050405020304" pitchFamily="18" charset="0"/>
                  <a:cs typeface="Times New Roman" panose="02020603050405020304" pitchFamily="18" charset="0"/>
                </a:endParaRPr>
              </a:p>
            </p:txBody>
          </p:sp>
          <p:cxnSp>
            <p:nvCxnSpPr>
              <p:cNvPr id="52" name="直接连接符 51"/>
              <p:cNvCxnSpPr/>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10" name="组合 9"/>
            <p:cNvGrpSpPr/>
            <p:nvPr/>
          </p:nvGrpSpPr>
          <p:grpSpPr>
            <a:xfrm>
              <a:off x="3281952" y="1484784"/>
              <a:ext cx="689642" cy="534987"/>
              <a:chOff x="3281952" y="1626760"/>
              <a:chExt cx="689642" cy="534987"/>
            </a:xfrm>
          </p:grpSpPr>
          <p:sp>
            <p:nvSpPr>
              <p:cNvPr id="53" name="矩形 52"/>
              <p:cNvSpPr/>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lumMod val="90000"/>
                    </a:schemeClr>
                  </a:solidFill>
                  <a:latin typeface="Times New Roman" panose="02020603050405020304" pitchFamily="18" charset="0"/>
                  <a:cs typeface="Times New Roman" panose="02020603050405020304" pitchFamily="18" charset="0"/>
                </a:endParaRPr>
              </a:p>
            </p:txBody>
          </p:sp>
          <p:sp>
            <p:nvSpPr>
              <p:cNvPr id="54" name="文本框 18"/>
              <p:cNvSpPr txBox="1">
                <a:spLocks noChangeArrowheads="1"/>
              </p:cNvSpPr>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Times New Roman" panose="02020603050405020304" pitchFamily="18" charset="0"/>
                    <a:cs typeface="Times New Roman" panose="02020603050405020304" pitchFamily="18" charset="0"/>
                  </a:rPr>
                  <a:t>01</a:t>
                </a:r>
                <a:endParaRPr lang="en-US" altLang="zh-CN" sz="2700" dirty="0">
                  <a:solidFill>
                    <a:schemeClr val="bg2">
                      <a:lumMod val="90000"/>
                    </a:schemeClr>
                  </a:solidFill>
                  <a:latin typeface="Times New Roman" panose="02020603050405020304" pitchFamily="18" charset="0"/>
                  <a:cs typeface="Times New Roman" panose="02020603050405020304" pitchFamily="18" charset="0"/>
                </a:endParaRPr>
              </a:p>
            </p:txBody>
          </p:sp>
        </p:grpSp>
      </p:grpSp>
      <p:grpSp>
        <p:nvGrpSpPr>
          <p:cNvPr id="22" name="组合 21"/>
          <p:cNvGrpSpPr/>
          <p:nvPr/>
        </p:nvGrpSpPr>
        <p:grpSpPr>
          <a:xfrm>
            <a:off x="4591349" y="3866346"/>
            <a:ext cx="5372100" cy="534987"/>
            <a:chOff x="3261805" y="3188752"/>
            <a:chExt cx="5372100" cy="534987"/>
          </a:xfrm>
        </p:grpSpPr>
        <p:grpSp>
          <p:nvGrpSpPr>
            <p:cNvPr id="12" name="组合 11"/>
            <p:cNvGrpSpPr/>
            <p:nvPr/>
          </p:nvGrpSpPr>
          <p:grpSpPr>
            <a:xfrm>
              <a:off x="3261805" y="3188752"/>
              <a:ext cx="689593" cy="534987"/>
              <a:chOff x="3261805" y="3188752"/>
              <a:chExt cx="689593" cy="534987"/>
            </a:xfrm>
          </p:grpSpPr>
          <p:sp>
            <p:nvSpPr>
              <p:cNvPr id="61" name="矩形 60"/>
              <p:cNvSpPr/>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lumMod val="90000"/>
                    </a:schemeClr>
                  </a:solidFill>
                  <a:latin typeface="Times New Roman" panose="02020603050405020304" pitchFamily="18" charset="0"/>
                  <a:cs typeface="Times New Roman" panose="02020603050405020304" pitchFamily="18" charset="0"/>
                </a:endParaRPr>
              </a:p>
            </p:txBody>
          </p:sp>
          <p:sp>
            <p:nvSpPr>
              <p:cNvPr id="62" name="文本框 86"/>
              <p:cNvSpPr txBox="1">
                <a:spLocks noChangeArrowheads="1"/>
              </p:cNvSpPr>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044875"/>
                    </a:solidFill>
                    <a:latin typeface="Times New Roman" panose="02020603050405020304" pitchFamily="18" charset="0"/>
                    <a:cs typeface="Times New Roman" panose="02020603050405020304" pitchFamily="18" charset="0"/>
                  </a:rPr>
                  <a:t>03</a:t>
                </a:r>
                <a:endParaRPr lang="en-US" altLang="zh-CN" sz="2700" dirty="0">
                  <a:solidFill>
                    <a:srgbClr val="044875"/>
                  </a:solidFill>
                  <a:latin typeface="Times New Roman" panose="02020603050405020304" pitchFamily="18" charset="0"/>
                  <a:cs typeface="Times New Roman" panose="02020603050405020304" pitchFamily="18" charset="0"/>
                </a:endParaRPr>
              </a:p>
            </p:txBody>
          </p:sp>
        </p:grpSp>
        <p:grpSp>
          <p:nvGrpSpPr>
            <p:cNvPr id="16" name="组合 15"/>
            <p:cNvGrpSpPr/>
            <p:nvPr/>
          </p:nvGrpSpPr>
          <p:grpSpPr>
            <a:xfrm>
              <a:off x="3923792" y="3188752"/>
              <a:ext cx="4710113" cy="534987"/>
              <a:chOff x="3923792" y="3188752"/>
              <a:chExt cx="4710113" cy="534987"/>
            </a:xfrm>
          </p:grpSpPr>
          <p:sp>
            <p:nvSpPr>
              <p:cNvPr id="57" name="矩形 56"/>
              <p:cNvSpPr/>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lumMod val="90000"/>
                    </a:schemeClr>
                  </a:solidFill>
                  <a:latin typeface="Times New Roman" panose="02020603050405020304" pitchFamily="18" charset="0"/>
                  <a:cs typeface="Times New Roman" panose="02020603050405020304" pitchFamily="18" charset="0"/>
                </a:endParaRPr>
              </a:p>
            </p:txBody>
          </p:sp>
          <p:cxnSp>
            <p:nvCxnSpPr>
              <p:cNvPr id="58" name="直接连接符 57"/>
              <p:cNvCxnSpPr/>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grpSp>
        <p:nvGrpSpPr>
          <p:cNvPr id="23" name="组合 22"/>
          <p:cNvGrpSpPr/>
          <p:nvPr/>
        </p:nvGrpSpPr>
        <p:grpSpPr>
          <a:xfrm>
            <a:off x="4591349" y="4686705"/>
            <a:ext cx="5372100" cy="534987"/>
            <a:chOff x="3261805" y="4046141"/>
            <a:chExt cx="5372100" cy="534987"/>
          </a:xfrm>
        </p:grpSpPr>
        <p:grpSp>
          <p:nvGrpSpPr>
            <p:cNvPr id="13" name="组合 12"/>
            <p:cNvGrpSpPr/>
            <p:nvPr/>
          </p:nvGrpSpPr>
          <p:grpSpPr>
            <a:xfrm>
              <a:off x="3261805" y="4046141"/>
              <a:ext cx="689447" cy="534987"/>
              <a:chOff x="3261805" y="3969748"/>
              <a:chExt cx="689447" cy="534987"/>
            </a:xfrm>
          </p:grpSpPr>
          <p:sp>
            <p:nvSpPr>
              <p:cNvPr id="89" name="矩形 88"/>
              <p:cNvSpPr/>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Times New Roman" panose="02020603050405020304" pitchFamily="18" charset="0"/>
                  <a:cs typeface="Times New Roman" panose="02020603050405020304" pitchFamily="18" charset="0"/>
                </a:endParaRPr>
              </a:p>
            </p:txBody>
          </p:sp>
          <p:sp>
            <p:nvSpPr>
              <p:cNvPr id="90" name="文本框 131"/>
              <p:cNvSpPr txBox="1">
                <a:spLocks noChangeArrowheads="1"/>
              </p:cNvSpPr>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D0CECE"/>
                    </a:solidFill>
                    <a:latin typeface="Times New Roman" panose="02020603050405020304" pitchFamily="18" charset="0"/>
                    <a:cs typeface="Times New Roman" panose="02020603050405020304" pitchFamily="18" charset="0"/>
                  </a:rPr>
                  <a:t>04</a:t>
                </a:r>
                <a:endParaRPr lang="en-US" altLang="zh-CN" sz="2700" dirty="0">
                  <a:solidFill>
                    <a:srgbClr val="D0CECE"/>
                  </a:solidFill>
                  <a:latin typeface="Times New Roman" panose="02020603050405020304" pitchFamily="18" charset="0"/>
                  <a:cs typeface="Times New Roman" panose="02020603050405020304" pitchFamily="18" charset="0"/>
                </a:endParaRPr>
              </a:p>
            </p:txBody>
          </p:sp>
        </p:grpSp>
        <p:grpSp>
          <p:nvGrpSpPr>
            <p:cNvPr id="17" name="组合 16"/>
            <p:cNvGrpSpPr/>
            <p:nvPr/>
          </p:nvGrpSpPr>
          <p:grpSpPr>
            <a:xfrm>
              <a:off x="3923792" y="4046141"/>
              <a:ext cx="4710113" cy="534987"/>
              <a:chOff x="3923792" y="3969748"/>
              <a:chExt cx="4710113" cy="534987"/>
            </a:xfrm>
          </p:grpSpPr>
          <p:sp>
            <p:nvSpPr>
              <p:cNvPr id="64" name="文本框 126"/>
              <p:cNvSpPr txBox="1">
                <a:spLocks noChangeArrowheads="1"/>
              </p:cNvSpPr>
              <p:nvPr/>
            </p:nvSpPr>
            <p:spPr bwMode="auto">
              <a:xfrm>
                <a:off x="4571492" y="4002700"/>
                <a:ext cx="40417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cs typeface="Times New Roman" panose="02020603050405020304" pitchFamily="18" charset="0"/>
                  </a:rPr>
                  <a:t>Conclusion</a:t>
                </a:r>
                <a:endParaRPr lang="en-US" altLang="zh-CN" sz="2400" b="1" dirty="0">
                  <a:solidFill>
                    <a:schemeClr val="bg2">
                      <a:lumMod val="90000"/>
                    </a:schemeClr>
                  </a:solidFill>
                  <a:latin typeface="Times New Roman" panose="02020603050405020304" pitchFamily="18" charset="0"/>
                  <a:ea typeface="微软雅黑" panose="020B0503020204020204" charset="-122"/>
                  <a:cs typeface="Times New Roman" panose="02020603050405020304" pitchFamily="18" charset="0"/>
                </a:endParaRPr>
              </a:p>
            </p:txBody>
          </p:sp>
          <p:sp>
            <p:nvSpPr>
              <p:cNvPr id="65" name="矩形 64"/>
              <p:cNvSpPr/>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latin typeface="Times New Roman" panose="02020603050405020304" pitchFamily="18" charset="0"/>
                  <a:cs typeface="Times New Roman" panose="02020603050405020304" pitchFamily="18" charset="0"/>
                </a:endParaRPr>
              </a:p>
            </p:txBody>
          </p:sp>
          <p:cxnSp>
            <p:nvCxnSpPr>
              <p:cNvPr id="86" name="直接连接符 85"/>
              <p:cNvCxnSpPr/>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grpSp>
        <p:nvGrpSpPr>
          <p:cNvPr id="20" name="组合 19"/>
          <p:cNvGrpSpPr/>
          <p:nvPr/>
        </p:nvGrpSpPr>
        <p:grpSpPr>
          <a:xfrm>
            <a:off x="4605401" y="3045987"/>
            <a:ext cx="5370513" cy="534987"/>
            <a:chOff x="3275856" y="2348880"/>
            <a:chExt cx="5370513" cy="534987"/>
          </a:xfrm>
        </p:grpSpPr>
        <p:grpSp>
          <p:nvGrpSpPr>
            <p:cNvPr id="11" name="组合 10"/>
            <p:cNvGrpSpPr/>
            <p:nvPr/>
          </p:nvGrpSpPr>
          <p:grpSpPr>
            <a:xfrm>
              <a:off x="3275856" y="2348880"/>
              <a:ext cx="689474" cy="534987"/>
              <a:chOff x="3275856" y="2407756"/>
              <a:chExt cx="689474" cy="534987"/>
            </a:xfrm>
          </p:grpSpPr>
          <p:sp>
            <p:nvSpPr>
              <p:cNvPr id="97" name="矩形 96"/>
              <p:cNvSpPr/>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lumMod val="90000"/>
                    </a:schemeClr>
                  </a:solidFill>
                  <a:latin typeface="Times New Roman" panose="02020603050405020304" pitchFamily="18" charset="0"/>
                  <a:cs typeface="Times New Roman" panose="02020603050405020304" pitchFamily="18" charset="0"/>
                </a:endParaRPr>
              </a:p>
            </p:txBody>
          </p:sp>
          <p:sp>
            <p:nvSpPr>
              <p:cNvPr id="98" name="文本框 78"/>
              <p:cNvSpPr txBox="1">
                <a:spLocks noChangeArrowheads="1"/>
              </p:cNvSpPr>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Times New Roman" panose="02020603050405020304" pitchFamily="18" charset="0"/>
                    <a:cs typeface="Times New Roman" panose="02020603050405020304" pitchFamily="18" charset="0"/>
                  </a:rPr>
                  <a:t>02</a:t>
                </a:r>
                <a:endParaRPr lang="en-US" altLang="zh-CN" sz="2700" dirty="0">
                  <a:solidFill>
                    <a:schemeClr val="bg2">
                      <a:lumMod val="90000"/>
                    </a:schemeClr>
                  </a:solidFill>
                  <a:latin typeface="Times New Roman" panose="02020603050405020304" pitchFamily="18" charset="0"/>
                  <a:cs typeface="Times New Roman" panose="02020603050405020304" pitchFamily="18" charset="0"/>
                </a:endParaRPr>
              </a:p>
            </p:txBody>
          </p:sp>
        </p:grpSp>
        <p:grpSp>
          <p:nvGrpSpPr>
            <p:cNvPr id="15" name="组合 14"/>
            <p:cNvGrpSpPr/>
            <p:nvPr/>
          </p:nvGrpSpPr>
          <p:grpSpPr>
            <a:xfrm>
              <a:off x="3937844" y="2348880"/>
              <a:ext cx="4708525" cy="534987"/>
              <a:chOff x="3937844" y="2407756"/>
              <a:chExt cx="4708525" cy="534987"/>
            </a:xfrm>
          </p:grpSpPr>
          <p:sp>
            <p:nvSpPr>
              <p:cNvPr id="92" name="文本框 73"/>
              <p:cNvSpPr txBox="1">
                <a:spLocks noChangeArrowheads="1"/>
              </p:cNvSpPr>
              <p:nvPr/>
            </p:nvSpPr>
            <p:spPr bwMode="auto">
              <a:xfrm>
                <a:off x="5326034" y="2449079"/>
                <a:ext cx="249971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cs typeface="Times New Roman" panose="02020603050405020304" pitchFamily="18" charset="0"/>
                  </a:rPr>
                  <a:t>Method Design</a:t>
                </a:r>
                <a:endParaRPr lang="en-US" altLang="zh-CN" sz="2400" b="1" dirty="0">
                  <a:solidFill>
                    <a:schemeClr val="bg2">
                      <a:lumMod val="90000"/>
                    </a:schemeClr>
                  </a:solidFill>
                  <a:latin typeface="Times New Roman" panose="02020603050405020304" pitchFamily="18" charset="0"/>
                  <a:ea typeface="微软雅黑" panose="020B0503020204020204" charset="-122"/>
                  <a:cs typeface="Times New Roman" panose="02020603050405020304" pitchFamily="18" charset="0"/>
                </a:endParaRPr>
              </a:p>
            </p:txBody>
          </p:sp>
          <p:sp>
            <p:nvSpPr>
              <p:cNvPr id="93" name="矩形 92"/>
              <p:cNvSpPr/>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lumMod val="90000"/>
                    </a:schemeClr>
                  </a:solidFill>
                  <a:latin typeface="Times New Roman" panose="02020603050405020304" pitchFamily="18" charset="0"/>
                  <a:cs typeface="Times New Roman" panose="02020603050405020304" pitchFamily="18" charset="0"/>
                </a:endParaRPr>
              </a:p>
            </p:txBody>
          </p:sp>
          <p:cxnSp>
            <p:nvCxnSpPr>
              <p:cNvPr id="94" name="直接连接符 93"/>
              <p:cNvCxnSpPr/>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6" name="Freeform 30"/>
              <p:cNvSpPr>
                <a:spLocks noEditPoints="1"/>
              </p:cNvSpPr>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chemeClr val="bg1">
                  <a:lumMod val="50000"/>
                </a:schemeClr>
              </a:solidFill>
              <a:ln>
                <a:noFill/>
              </a:ln>
            </p:spPr>
            <p:txBody>
              <a:bodyPr/>
              <a:lstStyle/>
              <a:p>
                <a:pPr>
                  <a:defRPr/>
                </a:pPr>
                <a:endParaRPr lang="zh-CN" altLang="en-US" b="1">
                  <a:solidFill>
                    <a:schemeClr val="bg2">
                      <a:lumMod val="90000"/>
                    </a:schemeClr>
                  </a:solidFill>
                  <a:latin typeface="Times New Roman" panose="02020603050405020304" pitchFamily="18" charset="0"/>
                  <a:cs typeface="Times New Roman" panose="02020603050405020304" pitchFamily="18" charset="0"/>
                </a:endParaRPr>
              </a:p>
            </p:txBody>
          </p:sp>
        </p:grpSp>
      </p:grpSp>
      <p:sp>
        <p:nvSpPr>
          <p:cNvPr id="2" name="文本框 126"/>
          <p:cNvSpPr txBox="1">
            <a:spLocks noChangeArrowheads="1"/>
          </p:cNvSpPr>
          <p:nvPr/>
        </p:nvSpPr>
        <p:spPr bwMode="auto">
          <a:xfrm>
            <a:off x="5901037" y="3903006"/>
            <a:ext cx="40417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cs typeface="Times New Roman" panose="02020603050405020304" pitchFamily="18" charset="0"/>
              </a:rPr>
              <a:t>Experiment Results</a:t>
            </a:r>
            <a:endParaRPr lang="en-US" altLang="zh-CN" sz="2400" b="1" dirty="0">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sp>
        <p:nvSpPr>
          <p:cNvPr id="3" name="Freeform 306"/>
          <p:cNvSpPr>
            <a:spLocks noEditPoints="1"/>
          </p:cNvSpPr>
          <p:nvPr>
            <p:custDataLst>
              <p:tags r:id="rId1"/>
            </p:custDataLst>
          </p:nvPr>
        </p:nvSpPr>
        <p:spPr bwMode="auto">
          <a:xfrm>
            <a:off x="5378259" y="4739989"/>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chemeClr val="bg1">
              <a:lumMod val="50000"/>
            </a:schemeClr>
          </a:solidFill>
          <a:ln>
            <a:noFill/>
          </a:ln>
        </p:spPr>
        <p:txBody>
          <a:bodyPr/>
          <a:lstStyle/>
          <a:p>
            <a:pPr>
              <a:defRPr/>
            </a:pPr>
            <a:endParaRPr lang="zh-CN" altLang="en-US" b="1">
              <a:solidFill>
                <a:schemeClr val="bg2">
                  <a:lumMod val="90000"/>
                </a:schemeClr>
              </a:solidFill>
              <a:latin typeface="Times New Roman" panose="02020603050405020304" pitchFamily="18" charset="0"/>
              <a:cs typeface="Times New Roman" panose="02020603050405020304" pitchFamily="18" charset="0"/>
            </a:endParaRPr>
          </a:p>
        </p:txBody>
      </p:sp>
      <p:sp>
        <p:nvSpPr>
          <p:cNvPr id="4" name="Freeform 71"/>
          <p:cNvSpPr>
            <a:spLocks noEditPoints="1"/>
          </p:cNvSpPr>
          <p:nvPr>
            <p:custDataLst>
              <p:tags r:id="rId2"/>
            </p:custDataLst>
          </p:nvPr>
        </p:nvSpPr>
        <p:spPr bwMode="auto">
          <a:xfrm>
            <a:off x="5374788" y="3936800"/>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rgbClr val="044875"/>
          </a:solidFill>
          <a:ln>
            <a:noFill/>
          </a:ln>
        </p:spPr>
        <p:txBody>
          <a:bodyPr/>
          <a:lstStyle/>
          <a:p>
            <a:pPr>
              <a:defRPr/>
            </a:pPr>
            <a:endParaRPr lang="zh-CN" altLang="en-US" b="1">
              <a:solidFill>
                <a:prstClr val="black"/>
              </a:solidFill>
              <a:latin typeface="Times New Roman" panose="02020603050405020304" pitchFamily="18" charset="0"/>
              <a:cs typeface="Times New Roman" panose="02020603050405020304" pitchFamily="18" charset="0"/>
            </a:endParaRPr>
          </a:p>
        </p:txBody>
      </p:sp>
      <p:grpSp>
        <p:nvGrpSpPr>
          <p:cNvPr id="6" name="组合 5"/>
          <p:cNvGrpSpPr/>
          <p:nvPr/>
        </p:nvGrpSpPr>
        <p:grpSpPr>
          <a:xfrm>
            <a:off x="-1" y="6553200"/>
            <a:ext cx="12192001" cy="304800"/>
            <a:chOff x="0" y="6569404"/>
            <a:chExt cx="9144000" cy="288000"/>
          </a:xfrm>
        </p:grpSpPr>
        <p:sp>
          <p:nvSpPr>
            <p:cNvPr id="7" name="矩形 6"/>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8" name="矩形 7"/>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cs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9"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latin typeface="Times New Roman" panose="02020603050405020304" pitchFamily="18" charset="0"/>
                <a:cs typeface="Times New Roman" panose="02020603050405020304" pitchFamily="18" charset="0"/>
              </a:rPr>
            </a:fld>
            <a:endParaRPr lang="zh-HK" altLang="en-US" sz="1600" dirty="0" smtClean="0">
              <a:solidFill>
                <a:schemeClr val="bg1"/>
              </a:solidFill>
              <a:latin typeface="Times New Roman" panose="02020603050405020304" pitchFamily="18" charset="0"/>
              <a:cs typeface="Times New Roman" panose="02020603050405020304" pitchFamily="18" charset="0"/>
            </a:endParaRPr>
          </a:p>
        </p:txBody>
      </p:sp>
      <p:pic>
        <p:nvPicPr>
          <p:cNvPr id="21" name="图片 20"/>
          <p:cNvPicPr>
            <a:picLocks noChangeAspect="1"/>
          </p:cNvPicPr>
          <p:nvPr/>
        </p:nvPicPr>
        <p:blipFill>
          <a:blip r:embed="rId3" cstate="print">
            <a:clrChange>
              <a:clrFrom>
                <a:srgbClr val="FFFFFF"/>
              </a:clrFrom>
              <a:clrTo>
                <a:srgbClr val="FFFFFF">
                  <a:alpha val="0"/>
                </a:srgbClr>
              </a:clrTo>
            </a:clrChange>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spTree>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custDataLst>
              <p:tags r:id="rId1"/>
            </p:custDataLst>
          </p:nvPr>
        </p:nvSpPr>
        <p:spPr>
          <a:xfrm>
            <a:off x="0" y="1"/>
            <a:ext cx="1219200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custDataLst>
              <p:tags r:id="rId2"/>
            </p:custDataLst>
          </p:nvPr>
        </p:nvSpPr>
        <p:spPr>
          <a:xfrm>
            <a:off x="0" y="66874"/>
            <a:ext cx="4914152"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Experiment Results</a:t>
            </a:r>
            <a:endPar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endParaRPr>
          </a:p>
        </p:txBody>
      </p:sp>
      <p:grpSp>
        <p:nvGrpSpPr>
          <p:cNvPr id="29" name="组合 28"/>
          <p:cNvGrpSpPr/>
          <p:nvPr/>
        </p:nvGrpSpPr>
        <p:grpSpPr>
          <a:xfrm>
            <a:off x="-1" y="6553200"/>
            <a:ext cx="12192001" cy="304800"/>
            <a:chOff x="0" y="6569404"/>
            <a:chExt cx="9144000" cy="288000"/>
          </a:xfrm>
        </p:grpSpPr>
        <p:sp>
          <p:nvSpPr>
            <p:cNvPr id="31" name="矩形 30"/>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32" name="矩形 31"/>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33"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pic>
        <p:nvPicPr>
          <p:cNvPr id="5" name="图片 4"/>
          <p:cNvPicPr>
            <a:picLocks noChangeAspect="1"/>
          </p:cNvPicPr>
          <p:nvPr/>
        </p:nvPicPr>
        <p:blipFill>
          <a:blip r:embed="rId3"/>
          <a:stretch>
            <a:fillRect/>
          </a:stretch>
        </p:blipFill>
        <p:spPr>
          <a:xfrm>
            <a:off x="1487805" y="1052830"/>
            <a:ext cx="9093200" cy="4966335"/>
          </a:xfrm>
          <a:prstGeom prst="rect">
            <a:avLst/>
          </a:prstGeom>
        </p:spPr>
      </p:pic>
    </p:spTree>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custDataLst>
              <p:tags r:id="rId1"/>
            </p:custDataLst>
          </p:nvPr>
        </p:nvSpPr>
        <p:spPr>
          <a:xfrm>
            <a:off x="0" y="1"/>
            <a:ext cx="1219200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custDataLst>
              <p:tags r:id="rId2"/>
            </p:custDataLst>
          </p:nvPr>
        </p:nvSpPr>
        <p:spPr>
          <a:xfrm>
            <a:off x="0" y="66874"/>
            <a:ext cx="4914152"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Experiment Results</a:t>
            </a:r>
            <a:endPar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endParaRPr>
          </a:p>
        </p:txBody>
      </p:sp>
      <p:grpSp>
        <p:nvGrpSpPr>
          <p:cNvPr id="29" name="组合 28"/>
          <p:cNvGrpSpPr/>
          <p:nvPr/>
        </p:nvGrpSpPr>
        <p:grpSpPr>
          <a:xfrm>
            <a:off x="-1" y="6553200"/>
            <a:ext cx="12192001" cy="304800"/>
            <a:chOff x="0" y="6569404"/>
            <a:chExt cx="9144000" cy="288000"/>
          </a:xfrm>
        </p:grpSpPr>
        <p:sp>
          <p:nvSpPr>
            <p:cNvPr id="31" name="矩形 30"/>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32" name="矩形 31"/>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33"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pic>
        <p:nvPicPr>
          <p:cNvPr id="2" name="图片 1"/>
          <p:cNvPicPr>
            <a:picLocks noChangeAspect="1"/>
          </p:cNvPicPr>
          <p:nvPr/>
        </p:nvPicPr>
        <p:blipFill>
          <a:blip r:embed="rId3"/>
          <a:stretch>
            <a:fillRect/>
          </a:stretch>
        </p:blipFill>
        <p:spPr>
          <a:xfrm>
            <a:off x="1344295" y="757555"/>
            <a:ext cx="9234805" cy="2923540"/>
          </a:xfrm>
          <a:prstGeom prst="rect">
            <a:avLst/>
          </a:prstGeom>
        </p:spPr>
      </p:pic>
      <p:pic>
        <p:nvPicPr>
          <p:cNvPr id="6" name="图片 5"/>
          <p:cNvPicPr>
            <a:picLocks noChangeAspect="1"/>
          </p:cNvPicPr>
          <p:nvPr/>
        </p:nvPicPr>
        <p:blipFill>
          <a:blip r:embed="rId4"/>
          <a:stretch>
            <a:fillRect/>
          </a:stretch>
        </p:blipFill>
        <p:spPr>
          <a:xfrm>
            <a:off x="1416050" y="3620770"/>
            <a:ext cx="8755380" cy="2739390"/>
          </a:xfrm>
          <a:prstGeom prst="rect">
            <a:avLst/>
          </a:prstGeom>
        </p:spPr>
      </p:pic>
    </p:spTree>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2135561" y="2650330"/>
            <a:ext cx="2054225" cy="2002806"/>
            <a:chOff x="800100" y="2426638"/>
            <a:chExt cx="2054225" cy="2002806"/>
          </a:xfrm>
        </p:grpSpPr>
        <p:grpSp>
          <p:nvGrpSpPr>
            <p:cNvPr id="27" name="组合 18"/>
            <p:cNvGrpSpPr/>
            <p:nvPr/>
          </p:nvGrpSpPr>
          <p:grpSpPr bwMode="auto">
            <a:xfrm>
              <a:off x="1073997" y="2426638"/>
              <a:ext cx="1505450" cy="1479472"/>
              <a:chOff x="1709739" y="2636838"/>
              <a:chExt cx="1590160" cy="1584325"/>
            </a:xfrm>
            <a:solidFill>
              <a:srgbClr val="044875"/>
            </a:solidFill>
          </p:grpSpPr>
          <p:sp>
            <p:nvSpPr>
              <p:cNvPr id="35" name="Freeform 6"/>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37" name="Freeform 7"/>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38" name="Freeform 8"/>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39" name="Freeform 9"/>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40" name="Freeform 10"/>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41" name="Freeform 11"/>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42" name="Freeform 12"/>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43" name="Freeform 13"/>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44" name="Freeform 14"/>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grpSp>
        <p:sp>
          <p:nvSpPr>
            <p:cNvPr id="31" name="文本框 30"/>
            <p:cNvSpPr txBox="1"/>
            <p:nvPr/>
          </p:nvSpPr>
          <p:spPr bwMode="auto">
            <a:xfrm>
              <a:off x="800100" y="3906110"/>
              <a:ext cx="2054225" cy="523334"/>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Contents</a:t>
              </a:r>
              <a:endPar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grpSp>
      <p:grpSp>
        <p:nvGrpSpPr>
          <p:cNvPr id="19" name="组合 18"/>
          <p:cNvGrpSpPr/>
          <p:nvPr/>
        </p:nvGrpSpPr>
        <p:grpSpPr>
          <a:xfrm>
            <a:off x="4611497" y="2225628"/>
            <a:ext cx="5370513" cy="534987"/>
            <a:chOff x="3281952" y="1484784"/>
            <a:chExt cx="5370513" cy="534987"/>
          </a:xfrm>
        </p:grpSpPr>
        <p:grpSp>
          <p:nvGrpSpPr>
            <p:cNvPr id="14" name="组合 13"/>
            <p:cNvGrpSpPr/>
            <p:nvPr/>
          </p:nvGrpSpPr>
          <p:grpSpPr>
            <a:xfrm>
              <a:off x="3943940" y="1484784"/>
              <a:ext cx="4708525" cy="534987"/>
              <a:chOff x="3943940" y="1626760"/>
              <a:chExt cx="4708525" cy="534987"/>
            </a:xfrm>
          </p:grpSpPr>
          <p:sp>
            <p:nvSpPr>
              <p:cNvPr id="49" name="Freeform 74"/>
              <p:cNvSpPr>
                <a:spLocks noEditPoints="1"/>
              </p:cNvSpPr>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chemeClr val="bg1">
                  <a:lumMod val="50000"/>
                </a:schemeClr>
              </a:solidFill>
              <a:ln>
                <a:noFill/>
              </a:ln>
            </p:spPr>
            <p:txBody>
              <a:bodyPr/>
              <a:lstStyle/>
              <a:p>
                <a:pPr>
                  <a:defRPr/>
                </a:pPr>
                <a:endParaRPr lang="zh-CN" altLang="en-US" b="1">
                  <a:solidFill>
                    <a:schemeClr val="bg2">
                      <a:lumMod val="90000"/>
                    </a:schemeClr>
                  </a:solidFill>
                  <a:latin typeface="Times New Roman" panose="02020603050405020304" pitchFamily="18" charset="0"/>
                  <a:cs typeface="Times New Roman" panose="02020603050405020304" pitchFamily="18" charset="0"/>
                </a:endParaRPr>
              </a:p>
            </p:txBody>
          </p:sp>
          <p:sp>
            <p:nvSpPr>
              <p:cNvPr id="50" name="文本框 20"/>
              <p:cNvSpPr txBox="1">
                <a:spLocks noChangeArrowheads="1"/>
              </p:cNvSpPr>
              <p:nvPr/>
            </p:nvSpPr>
            <p:spPr bwMode="auto">
              <a:xfrm>
                <a:off x="4599577" y="1648846"/>
                <a:ext cx="3989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cs typeface="Times New Roman" panose="02020603050405020304" pitchFamily="18" charset="0"/>
                  </a:rPr>
                  <a:t>Problem Description</a:t>
                </a:r>
                <a:endParaRPr lang="en-US" altLang="zh-CN" sz="2400" b="1" dirty="0">
                  <a:solidFill>
                    <a:schemeClr val="bg2">
                      <a:lumMod val="90000"/>
                    </a:schemeClr>
                  </a:solidFill>
                  <a:latin typeface="Times New Roman" panose="02020603050405020304" pitchFamily="18" charset="0"/>
                  <a:ea typeface="微软雅黑" panose="020B0503020204020204" charset="-122"/>
                  <a:cs typeface="Times New Roman" panose="02020603050405020304" pitchFamily="18" charset="0"/>
                </a:endParaRPr>
              </a:p>
            </p:txBody>
          </p:sp>
          <p:sp>
            <p:nvSpPr>
              <p:cNvPr id="51" name="矩形 50"/>
              <p:cNvSpPr/>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lumMod val="90000"/>
                    </a:schemeClr>
                  </a:solidFill>
                  <a:latin typeface="Times New Roman" panose="02020603050405020304" pitchFamily="18" charset="0"/>
                  <a:cs typeface="Times New Roman" panose="02020603050405020304" pitchFamily="18" charset="0"/>
                </a:endParaRPr>
              </a:p>
            </p:txBody>
          </p:sp>
          <p:cxnSp>
            <p:nvCxnSpPr>
              <p:cNvPr id="52" name="直接连接符 51"/>
              <p:cNvCxnSpPr/>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10" name="组合 9"/>
            <p:cNvGrpSpPr/>
            <p:nvPr/>
          </p:nvGrpSpPr>
          <p:grpSpPr>
            <a:xfrm>
              <a:off x="3281952" y="1484784"/>
              <a:ext cx="689642" cy="534987"/>
              <a:chOff x="3281952" y="1626760"/>
              <a:chExt cx="689642" cy="534987"/>
            </a:xfrm>
          </p:grpSpPr>
          <p:sp>
            <p:nvSpPr>
              <p:cNvPr id="53" name="矩形 52"/>
              <p:cNvSpPr/>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lumMod val="90000"/>
                    </a:schemeClr>
                  </a:solidFill>
                  <a:latin typeface="Times New Roman" panose="02020603050405020304" pitchFamily="18" charset="0"/>
                  <a:cs typeface="Times New Roman" panose="02020603050405020304" pitchFamily="18" charset="0"/>
                </a:endParaRPr>
              </a:p>
            </p:txBody>
          </p:sp>
          <p:sp>
            <p:nvSpPr>
              <p:cNvPr id="54" name="文本框 18"/>
              <p:cNvSpPr txBox="1">
                <a:spLocks noChangeArrowheads="1"/>
              </p:cNvSpPr>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Times New Roman" panose="02020603050405020304" pitchFamily="18" charset="0"/>
                    <a:cs typeface="Times New Roman" panose="02020603050405020304" pitchFamily="18" charset="0"/>
                  </a:rPr>
                  <a:t>01</a:t>
                </a:r>
                <a:endParaRPr lang="en-US" altLang="zh-CN" sz="2700" dirty="0">
                  <a:solidFill>
                    <a:schemeClr val="bg2">
                      <a:lumMod val="90000"/>
                    </a:schemeClr>
                  </a:solidFill>
                  <a:latin typeface="Times New Roman" panose="02020603050405020304" pitchFamily="18" charset="0"/>
                  <a:cs typeface="Times New Roman" panose="02020603050405020304" pitchFamily="18" charset="0"/>
                </a:endParaRPr>
              </a:p>
            </p:txBody>
          </p:sp>
        </p:grpSp>
      </p:grpSp>
      <p:grpSp>
        <p:nvGrpSpPr>
          <p:cNvPr id="22" name="组合 21"/>
          <p:cNvGrpSpPr/>
          <p:nvPr/>
        </p:nvGrpSpPr>
        <p:grpSpPr>
          <a:xfrm>
            <a:off x="4591349" y="3866346"/>
            <a:ext cx="5372100" cy="534987"/>
            <a:chOff x="3261805" y="3188752"/>
            <a:chExt cx="5372100" cy="534987"/>
          </a:xfrm>
        </p:grpSpPr>
        <p:grpSp>
          <p:nvGrpSpPr>
            <p:cNvPr id="12" name="组合 11"/>
            <p:cNvGrpSpPr/>
            <p:nvPr/>
          </p:nvGrpSpPr>
          <p:grpSpPr>
            <a:xfrm>
              <a:off x="3261805" y="3188752"/>
              <a:ext cx="689593" cy="534987"/>
              <a:chOff x="3261805" y="3188752"/>
              <a:chExt cx="689593" cy="534987"/>
            </a:xfrm>
          </p:grpSpPr>
          <p:sp>
            <p:nvSpPr>
              <p:cNvPr id="61" name="矩形 60"/>
              <p:cNvSpPr/>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lumMod val="90000"/>
                    </a:schemeClr>
                  </a:solidFill>
                  <a:latin typeface="Times New Roman" panose="02020603050405020304" pitchFamily="18" charset="0"/>
                  <a:cs typeface="Times New Roman" panose="02020603050405020304" pitchFamily="18" charset="0"/>
                </a:endParaRPr>
              </a:p>
            </p:txBody>
          </p:sp>
          <p:sp>
            <p:nvSpPr>
              <p:cNvPr id="62" name="文本框 86"/>
              <p:cNvSpPr txBox="1">
                <a:spLocks noChangeArrowheads="1"/>
              </p:cNvSpPr>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D0CECE"/>
                    </a:solidFill>
                    <a:latin typeface="Times New Roman" panose="02020603050405020304" pitchFamily="18" charset="0"/>
                    <a:cs typeface="Times New Roman" panose="02020603050405020304" pitchFamily="18" charset="0"/>
                  </a:rPr>
                  <a:t>03</a:t>
                </a:r>
                <a:endParaRPr lang="en-US" altLang="zh-CN" sz="2700" dirty="0">
                  <a:solidFill>
                    <a:srgbClr val="D0CECE"/>
                  </a:solidFill>
                  <a:latin typeface="Times New Roman" panose="02020603050405020304" pitchFamily="18" charset="0"/>
                  <a:cs typeface="Times New Roman" panose="02020603050405020304" pitchFamily="18" charset="0"/>
                </a:endParaRPr>
              </a:p>
            </p:txBody>
          </p:sp>
        </p:grpSp>
        <p:grpSp>
          <p:nvGrpSpPr>
            <p:cNvPr id="16" name="组合 15"/>
            <p:cNvGrpSpPr/>
            <p:nvPr/>
          </p:nvGrpSpPr>
          <p:grpSpPr>
            <a:xfrm>
              <a:off x="3923792" y="3188752"/>
              <a:ext cx="4710113" cy="534987"/>
              <a:chOff x="3923792" y="3188752"/>
              <a:chExt cx="4710113" cy="534987"/>
            </a:xfrm>
          </p:grpSpPr>
          <p:sp>
            <p:nvSpPr>
              <p:cNvPr id="57" name="矩形 56"/>
              <p:cNvSpPr/>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lumMod val="90000"/>
                    </a:schemeClr>
                  </a:solidFill>
                  <a:latin typeface="Times New Roman" panose="02020603050405020304" pitchFamily="18" charset="0"/>
                  <a:cs typeface="Times New Roman" panose="02020603050405020304" pitchFamily="18" charset="0"/>
                </a:endParaRPr>
              </a:p>
            </p:txBody>
          </p:sp>
          <p:cxnSp>
            <p:nvCxnSpPr>
              <p:cNvPr id="58" name="直接连接符 57"/>
              <p:cNvCxnSpPr/>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grpSp>
        <p:nvGrpSpPr>
          <p:cNvPr id="23" name="组合 22"/>
          <p:cNvGrpSpPr/>
          <p:nvPr/>
        </p:nvGrpSpPr>
        <p:grpSpPr>
          <a:xfrm>
            <a:off x="4591349" y="4686705"/>
            <a:ext cx="5372100" cy="534987"/>
            <a:chOff x="3261805" y="4046141"/>
            <a:chExt cx="5372100" cy="534987"/>
          </a:xfrm>
        </p:grpSpPr>
        <p:grpSp>
          <p:nvGrpSpPr>
            <p:cNvPr id="13" name="组合 12"/>
            <p:cNvGrpSpPr/>
            <p:nvPr/>
          </p:nvGrpSpPr>
          <p:grpSpPr>
            <a:xfrm>
              <a:off x="3261805" y="4046141"/>
              <a:ext cx="689447" cy="534987"/>
              <a:chOff x="3261805" y="3969748"/>
              <a:chExt cx="689447" cy="534987"/>
            </a:xfrm>
          </p:grpSpPr>
          <p:sp>
            <p:nvSpPr>
              <p:cNvPr id="89" name="矩形 88"/>
              <p:cNvSpPr/>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Times New Roman" panose="02020603050405020304" pitchFamily="18" charset="0"/>
                  <a:cs typeface="Times New Roman" panose="02020603050405020304" pitchFamily="18" charset="0"/>
                </a:endParaRPr>
              </a:p>
            </p:txBody>
          </p:sp>
          <p:sp>
            <p:nvSpPr>
              <p:cNvPr id="90" name="文本框 131"/>
              <p:cNvSpPr txBox="1">
                <a:spLocks noChangeArrowheads="1"/>
              </p:cNvSpPr>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044875"/>
                    </a:solidFill>
                    <a:latin typeface="Times New Roman" panose="02020603050405020304" pitchFamily="18" charset="0"/>
                    <a:cs typeface="Times New Roman" panose="02020603050405020304" pitchFamily="18" charset="0"/>
                  </a:rPr>
                  <a:t>04</a:t>
                </a:r>
                <a:endParaRPr lang="en-US" altLang="zh-CN" sz="2700" dirty="0">
                  <a:solidFill>
                    <a:srgbClr val="044875"/>
                  </a:solidFill>
                  <a:latin typeface="Times New Roman" panose="02020603050405020304" pitchFamily="18" charset="0"/>
                  <a:cs typeface="Times New Roman" panose="02020603050405020304" pitchFamily="18" charset="0"/>
                </a:endParaRPr>
              </a:p>
            </p:txBody>
          </p:sp>
        </p:grpSp>
        <p:grpSp>
          <p:nvGrpSpPr>
            <p:cNvPr id="17" name="组合 16"/>
            <p:cNvGrpSpPr/>
            <p:nvPr/>
          </p:nvGrpSpPr>
          <p:grpSpPr>
            <a:xfrm>
              <a:off x="3923792" y="4046141"/>
              <a:ext cx="4710113" cy="534987"/>
              <a:chOff x="3923792" y="3969748"/>
              <a:chExt cx="4710113" cy="534987"/>
            </a:xfrm>
          </p:grpSpPr>
          <p:sp>
            <p:nvSpPr>
              <p:cNvPr id="64" name="文本框 126"/>
              <p:cNvSpPr txBox="1">
                <a:spLocks noChangeArrowheads="1"/>
              </p:cNvSpPr>
              <p:nvPr/>
            </p:nvSpPr>
            <p:spPr bwMode="auto">
              <a:xfrm>
                <a:off x="4571492" y="4002700"/>
                <a:ext cx="40417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cs typeface="Times New Roman" panose="02020603050405020304" pitchFamily="18" charset="0"/>
                  </a:rPr>
                  <a:t>Conclusion</a:t>
                </a:r>
                <a:endParaRPr lang="en-US" altLang="zh-CN" sz="2400" b="1" dirty="0">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sp>
            <p:nvSpPr>
              <p:cNvPr id="65" name="矩形 64"/>
              <p:cNvSpPr/>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latin typeface="Times New Roman" panose="02020603050405020304" pitchFamily="18" charset="0"/>
                  <a:cs typeface="Times New Roman" panose="02020603050405020304" pitchFamily="18" charset="0"/>
                </a:endParaRPr>
              </a:p>
            </p:txBody>
          </p:sp>
          <p:cxnSp>
            <p:nvCxnSpPr>
              <p:cNvPr id="86" name="直接连接符 85"/>
              <p:cNvCxnSpPr/>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grpSp>
        <p:nvGrpSpPr>
          <p:cNvPr id="20" name="组合 19"/>
          <p:cNvGrpSpPr/>
          <p:nvPr/>
        </p:nvGrpSpPr>
        <p:grpSpPr>
          <a:xfrm>
            <a:off x="4605401" y="3045987"/>
            <a:ext cx="5370513" cy="534987"/>
            <a:chOff x="3275856" y="2348880"/>
            <a:chExt cx="5370513" cy="534987"/>
          </a:xfrm>
        </p:grpSpPr>
        <p:grpSp>
          <p:nvGrpSpPr>
            <p:cNvPr id="11" name="组合 10"/>
            <p:cNvGrpSpPr/>
            <p:nvPr/>
          </p:nvGrpSpPr>
          <p:grpSpPr>
            <a:xfrm>
              <a:off x="3275856" y="2348880"/>
              <a:ext cx="689474" cy="534987"/>
              <a:chOff x="3275856" y="2407756"/>
              <a:chExt cx="689474" cy="534987"/>
            </a:xfrm>
          </p:grpSpPr>
          <p:sp>
            <p:nvSpPr>
              <p:cNvPr id="97" name="矩形 96"/>
              <p:cNvSpPr/>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lumMod val="90000"/>
                    </a:schemeClr>
                  </a:solidFill>
                  <a:latin typeface="Times New Roman" panose="02020603050405020304" pitchFamily="18" charset="0"/>
                  <a:cs typeface="Times New Roman" panose="02020603050405020304" pitchFamily="18" charset="0"/>
                </a:endParaRPr>
              </a:p>
            </p:txBody>
          </p:sp>
          <p:sp>
            <p:nvSpPr>
              <p:cNvPr id="98" name="文本框 78"/>
              <p:cNvSpPr txBox="1">
                <a:spLocks noChangeArrowheads="1"/>
              </p:cNvSpPr>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Times New Roman" panose="02020603050405020304" pitchFamily="18" charset="0"/>
                    <a:cs typeface="Times New Roman" panose="02020603050405020304" pitchFamily="18" charset="0"/>
                  </a:rPr>
                  <a:t>02</a:t>
                </a:r>
                <a:endParaRPr lang="en-US" altLang="zh-CN" sz="2700" dirty="0">
                  <a:solidFill>
                    <a:schemeClr val="bg2">
                      <a:lumMod val="90000"/>
                    </a:schemeClr>
                  </a:solidFill>
                  <a:latin typeface="Times New Roman" panose="02020603050405020304" pitchFamily="18" charset="0"/>
                  <a:cs typeface="Times New Roman" panose="02020603050405020304" pitchFamily="18" charset="0"/>
                </a:endParaRPr>
              </a:p>
            </p:txBody>
          </p:sp>
        </p:grpSp>
        <p:grpSp>
          <p:nvGrpSpPr>
            <p:cNvPr id="15" name="组合 14"/>
            <p:cNvGrpSpPr/>
            <p:nvPr/>
          </p:nvGrpSpPr>
          <p:grpSpPr>
            <a:xfrm>
              <a:off x="3937844" y="2348880"/>
              <a:ext cx="4708525" cy="534987"/>
              <a:chOff x="3937844" y="2407756"/>
              <a:chExt cx="4708525" cy="534987"/>
            </a:xfrm>
          </p:grpSpPr>
          <p:sp>
            <p:nvSpPr>
              <p:cNvPr id="92" name="文本框 73"/>
              <p:cNvSpPr txBox="1">
                <a:spLocks noChangeArrowheads="1"/>
              </p:cNvSpPr>
              <p:nvPr/>
            </p:nvSpPr>
            <p:spPr bwMode="auto">
              <a:xfrm>
                <a:off x="5326034" y="2449079"/>
                <a:ext cx="249971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cs typeface="Times New Roman" panose="02020603050405020304" pitchFamily="18" charset="0"/>
                  </a:rPr>
                  <a:t>Method Design</a:t>
                </a:r>
                <a:endParaRPr lang="en-US" altLang="zh-CN" sz="2400" b="1" dirty="0">
                  <a:solidFill>
                    <a:schemeClr val="bg2">
                      <a:lumMod val="90000"/>
                    </a:schemeClr>
                  </a:solidFill>
                  <a:latin typeface="Times New Roman" panose="02020603050405020304" pitchFamily="18" charset="0"/>
                  <a:ea typeface="微软雅黑" panose="020B0503020204020204" charset="-122"/>
                  <a:cs typeface="Times New Roman" panose="02020603050405020304" pitchFamily="18" charset="0"/>
                </a:endParaRPr>
              </a:p>
            </p:txBody>
          </p:sp>
          <p:sp>
            <p:nvSpPr>
              <p:cNvPr id="93" name="矩形 92"/>
              <p:cNvSpPr/>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lumMod val="90000"/>
                    </a:schemeClr>
                  </a:solidFill>
                  <a:latin typeface="Times New Roman" panose="02020603050405020304" pitchFamily="18" charset="0"/>
                  <a:cs typeface="Times New Roman" panose="02020603050405020304" pitchFamily="18" charset="0"/>
                </a:endParaRPr>
              </a:p>
            </p:txBody>
          </p:sp>
          <p:cxnSp>
            <p:nvCxnSpPr>
              <p:cNvPr id="94" name="直接连接符 93"/>
              <p:cNvCxnSpPr/>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6" name="Freeform 30"/>
              <p:cNvSpPr>
                <a:spLocks noEditPoints="1"/>
              </p:cNvSpPr>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chemeClr val="bg1">
                  <a:lumMod val="50000"/>
                </a:schemeClr>
              </a:solidFill>
              <a:ln>
                <a:noFill/>
              </a:ln>
            </p:spPr>
            <p:txBody>
              <a:bodyPr/>
              <a:lstStyle/>
              <a:p>
                <a:pPr>
                  <a:defRPr/>
                </a:pPr>
                <a:endParaRPr lang="zh-CN" altLang="en-US" b="1">
                  <a:solidFill>
                    <a:schemeClr val="bg2">
                      <a:lumMod val="90000"/>
                    </a:schemeClr>
                  </a:solidFill>
                  <a:latin typeface="Times New Roman" panose="02020603050405020304" pitchFamily="18" charset="0"/>
                  <a:cs typeface="Times New Roman" panose="02020603050405020304" pitchFamily="18" charset="0"/>
                </a:endParaRPr>
              </a:p>
            </p:txBody>
          </p:sp>
        </p:grpSp>
      </p:grpSp>
      <p:grpSp>
        <p:nvGrpSpPr>
          <p:cNvPr id="109" name="组合 108"/>
          <p:cNvGrpSpPr/>
          <p:nvPr/>
        </p:nvGrpSpPr>
        <p:grpSpPr>
          <a:xfrm>
            <a:off x="1524000" y="6569404"/>
            <a:ext cx="9144000" cy="288596"/>
            <a:chOff x="0" y="6569404"/>
            <a:chExt cx="9144000" cy="288596"/>
          </a:xfrm>
        </p:grpSpPr>
        <p:sp>
          <p:nvSpPr>
            <p:cNvPr id="110" name="矩形 109"/>
            <p:cNvSpPr/>
            <p:nvPr/>
          </p:nvSpPr>
          <p:spPr>
            <a:xfrm>
              <a:off x="8856000" y="6570000"/>
              <a:ext cx="288000" cy="288000"/>
            </a:xfrm>
            <a:prstGeom prst="rect">
              <a:avLst/>
            </a:prstGeom>
            <a:solidFill>
              <a:srgbClr val="0174AB"/>
            </a:solidFill>
          </p:spPr>
          <p:txBody>
            <a:bodyPr wrap="square" anchor="ctr">
              <a:spAutoFit/>
            </a:bodyPr>
            <a:lstStyle/>
            <a:p>
              <a:pPr algn="ctr"/>
              <a:r>
                <a:rPr lang="en-US" altLang="zh-CN" sz="1200"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rPr>
                <a:t>2</a:t>
              </a:r>
              <a:endParaRPr lang="en-US" altLang="zh-CN" sz="1200"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sp>
          <p:nvSpPr>
            <p:cNvPr id="111" name="矩形 110"/>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cs typeface="Times New Roman" panose="02020603050405020304" pitchFamily="18" charset="0"/>
                </a:rPr>
                <a:t> 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63" name="矩形 62"/>
          <p:cNvSpPr/>
          <p:nvPr/>
        </p:nvSpPr>
        <p:spPr>
          <a:xfrm>
            <a:off x="10380000" y="6575502"/>
            <a:ext cx="288000" cy="276999"/>
          </a:xfrm>
          <a:prstGeom prst="rect">
            <a:avLst/>
          </a:prstGeom>
          <a:solidFill>
            <a:srgbClr val="0174AB"/>
          </a:solidFill>
        </p:spPr>
        <p:txBody>
          <a:bodyPr wrap="square" anchor="ctr">
            <a:spAutoFit/>
          </a:bodyPr>
          <a:lstStyle/>
          <a:p>
            <a:pPr algn="ctr"/>
            <a:endParaRPr lang="zh-CN" altLang="en-US" sz="1200" dirty="0">
              <a:solidFill>
                <a:schemeClr val="bg1"/>
              </a:solidFill>
              <a:latin typeface="Times New Roman" panose="02020603050405020304" pitchFamily="18" charset="0"/>
              <a:cs typeface="Times New Roman" panose="02020603050405020304" pitchFamily="18" charset="0"/>
            </a:endParaRPr>
          </a:p>
        </p:txBody>
      </p:sp>
      <p:sp>
        <p:nvSpPr>
          <p:cNvPr id="66" name="矩形 65"/>
          <p:cNvSpPr/>
          <p:nvPr/>
        </p:nvSpPr>
        <p:spPr>
          <a:xfrm>
            <a:off x="10356361" y="6575500"/>
            <a:ext cx="335280" cy="275590"/>
          </a:xfrm>
          <a:prstGeom prst="rect">
            <a:avLst/>
          </a:prstGeom>
        </p:spPr>
        <p:txBody>
          <a:bodyPr wrap="none">
            <a:spAutoFit/>
          </a:bodyPr>
          <a:lstStyle/>
          <a:p>
            <a:pPr algn="ctr"/>
            <a:r>
              <a:rPr lang="en-US" altLang="zh-CN"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rPr>
              <a:t>18</a:t>
            </a:r>
            <a:endParaRPr lang="en-US" altLang="zh-CN"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sp>
        <p:nvSpPr>
          <p:cNvPr id="2" name="文本框 126"/>
          <p:cNvSpPr txBox="1">
            <a:spLocks noChangeArrowheads="1"/>
          </p:cNvSpPr>
          <p:nvPr/>
        </p:nvSpPr>
        <p:spPr bwMode="auto">
          <a:xfrm>
            <a:off x="5901037" y="3903006"/>
            <a:ext cx="40417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D0CECE"/>
                </a:solidFill>
                <a:latin typeface="Times New Roman" panose="02020603050405020304" pitchFamily="18" charset="0"/>
                <a:ea typeface="微软雅黑" panose="020B0503020204020204" charset="-122"/>
                <a:cs typeface="Times New Roman" panose="02020603050405020304" pitchFamily="18" charset="0"/>
              </a:rPr>
              <a:t>Experiment Results</a:t>
            </a:r>
            <a:endParaRPr lang="en-US" altLang="zh-CN" sz="2400" b="1" dirty="0">
              <a:solidFill>
                <a:srgbClr val="D0CECE"/>
              </a:solidFill>
              <a:latin typeface="Times New Roman" panose="02020603050405020304" pitchFamily="18" charset="0"/>
              <a:ea typeface="微软雅黑" panose="020B0503020204020204" charset="-122"/>
              <a:cs typeface="Times New Roman" panose="02020603050405020304" pitchFamily="18" charset="0"/>
            </a:endParaRPr>
          </a:p>
        </p:txBody>
      </p:sp>
      <p:sp>
        <p:nvSpPr>
          <p:cNvPr id="5" name="Freeform 306"/>
          <p:cNvSpPr>
            <a:spLocks noEditPoints="1"/>
          </p:cNvSpPr>
          <p:nvPr>
            <p:custDataLst>
              <p:tags r:id="rId1"/>
            </p:custDataLst>
          </p:nvPr>
        </p:nvSpPr>
        <p:spPr bwMode="auto">
          <a:xfrm>
            <a:off x="5361558" y="4739989"/>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rgbClr val="044875"/>
          </a:solidFill>
          <a:ln>
            <a:noFill/>
          </a:ln>
        </p:spPr>
        <p:txBody>
          <a:bodyPr/>
          <a:lstStyle/>
          <a:p>
            <a:pPr>
              <a:defRPr/>
            </a:pPr>
            <a:endParaRPr lang="zh-CN" altLang="en-US" b="1">
              <a:solidFill>
                <a:prstClr val="black"/>
              </a:solidFill>
              <a:latin typeface="Times New Roman" panose="02020603050405020304" pitchFamily="18" charset="0"/>
              <a:cs typeface="Times New Roman" panose="02020603050405020304" pitchFamily="18" charset="0"/>
            </a:endParaRPr>
          </a:p>
        </p:txBody>
      </p:sp>
      <p:sp>
        <p:nvSpPr>
          <p:cNvPr id="6" name="Freeform 71"/>
          <p:cNvSpPr>
            <a:spLocks noEditPoints="1"/>
          </p:cNvSpPr>
          <p:nvPr/>
        </p:nvSpPr>
        <p:spPr bwMode="auto">
          <a:xfrm>
            <a:off x="5372987" y="3936800"/>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chemeClr val="bg1">
              <a:lumMod val="50000"/>
            </a:schemeClr>
          </a:solidFill>
          <a:ln>
            <a:noFill/>
          </a:ln>
        </p:spPr>
        <p:txBody>
          <a:bodyPr/>
          <a:lstStyle/>
          <a:p>
            <a:pPr>
              <a:defRPr/>
            </a:pPr>
            <a:endParaRPr lang="zh-CN" altLang="en-US" b="1">
              <a:solidFill>
                <a:schemeClr val="bg2">
                  <a:lumMod val="90000"/>
                </a:schemeClr>
              </a:solidFill>
              <a:latin typeface="Times New Roman" panose="02020603050405020304" pitchFamily="18" charset="0"/>
              <a:cs typeface="Times New Roman" panose="02020603050405020304" pitchFamily="18" charset="0"/>
            </a:endParaRPr>
          </a:p>
        </p:txBody>
      </p:sp>
      <p:sp>
        <p:nvSpPr>
          <p:cNvPr id="7" name="灯片编号占位符 6"/>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fld>
            <a:endParaRPr lang="zh-HK" altLang="en-US" smtClean="0">
              <a:solidFill>
                <a:prstClr val="black">
                  <a:tint val="75000"/>
                </a:prstClr>
              </a:solidFill>
            </a:endParaRPr>
          </a:p>
        </p:txBody>
      </p:sp>
      <p:grpSp>
        <p:nvGrpSpPr>
          <p:cNvPr id="8" name="组合 7"/>
          <p:cNvGrpSpPr/>
          <p:nvPr/>
        </p:nvGrpSpPr>
        <p:grpSpPr>
          <a:xfrm>
            <a:off x="-1" y="6553200"/>
            <a:ext cx="12192001" cy="304800"/>
            <a:chOff x="0" y="6569404"/>
            <a:chExt cx="9144000" cy="288000"/>
          </a:xfrm>
        </p:grpSpPr>
        <p:sp>
          <p:nvSpPr>
            <p:cNvPr id="9" name="矩形 8"/>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8" name="矩形 17"/>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cs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21"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latin typeface="Times New Roman" panose="02020603050405020304" pitchFamily="18" charset="0"/>
                <a:cs typeface="Times New Roman" panose="02020603050405020304" pitchFamily="18" charset="0"/>
              </a:rPr>
            </a:fld>
            <a:endParaRPr lang="zh-HK" altLang="en-US" sz="1600" dirty="0" smtClean="0">
              <a:solidFill>
                <a:schemeClr val="bg1"/>
              </a:solidFill>
              <a:latin typeface="Times New Roman" panose="02020603050405020304" pitchFamily="18" charset="0"/>
              <a:cs typeface="Times New Roman" panose="02020603050405020304" pitchFamily="18" charset="0"/>
            </a:endParaRPr>
          </a:p>
        </p:txBody>
      </p:sp>
      <p:pic>
        <p:nvPicPr>
          <p:cNvPr id="24" name="图片 23"/>
          <p:cNvPicPr>
            <a:picLocks noChangeAspect="1"/>
          </p:cNvPicPr>
          <p:nvPr/>
        </p:nvPicPr>
        <p:blipFill>
          <a:blip r:embed="rId2" cstate="print">
            <a:clrChange>
              <a:clrFrom>
                <a:srgbClr val="FFFFFF"/>
              </a:clrFrom>
              <a:clrTo>
                <a:srgbClr val="FFFFFF">
                  <a:alpha val="0"/>
                </a:srgbClr>
              </a:clrTo>
            </a:clrChange>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spTree>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3810" y="1"/>
            <a:ext cx="1218819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nvSpPr>
        <p:spPr>
          <a:xfrm>
            <a:off x="120000" y="31704"/>
            <a:ext cx="4914152"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Problem Description </a:t>
            </a:r>
            <a:endPar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endParaRPr>
          </a:p>
        </p:txBody>
      </p:sp>
      <p:grpSp>
        <p:nvGrpSpPr>
          <p:cNvPr id="12" name="组合 11"/>
          <p:cNvGrpSpPr/>
          <p:nvPr/>
        </p:nvGrpSpPr>
        <p:grpSpPr>
          <a:xfrm>
            <a:off x="-1" y="6553200"/>
            <a:ext cx="12192001" cy="304800"/>
            <a:chOff x="0" y="6569404"/>
            <a:chExt cx="9144000" cy="288000"/>
          </a:xfrm>
        </p:grpSpPr>
        <p:sp>
          <p:nvSpPr>
            <p:cNvPr id="13" name="矩形 12"/>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4" name="矩形 13"/>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cs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5"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latin typeface="Times New Roman" panose="02020603050405020304" pitchFamily="18" charset="0"/>
                <a:cs typeface="Times New Roman" panose="02020603050405020304" pitchFamily="18" charset="0"/>
              </a:rPr>
            </a:fld>
            <a:endParaRPr lang="zh-HK" altLang="en-US" sz="1600" dirty="0" smtClean="0">
              <a:solidFill>
                <a:schemeClr val="bg1"/>
              </a:solidFill>
              <a:latin typeface="Times New Roman" panose="02020603050405020304" pitchFamily="18" charset="0"/>
              <a:cs typeface="Times New Roman" panose="02020603050405020304" pitchFamily="18" charset="0"/>
            </a:endParaRPr>
          </a:p>
        </p:txBody>
      </p:sp>
      <p:sp>
        <p:nvSpPr>
          <p:cNvPr id="4" name="文本框 3"/>
          <p:cNvSpPr txBox="1"/>
          <p:nvPr/>
        </p:nvSpPr>
        <p:spPr>
          <a:xfrm>
            <a:off x="497205" y="1277620"/>
            <a:ext cx="11060430" cy="1845310"/>
          </a:xfrm>
          <a:prstGeom prst="rect">
            <a:avLst/>
          </a:prstGeom>
          <a:noFill/>
        </p:spPr>
        <p:txBody>
          <a:bodyPr wrap="square" rtlCol="0">
            <a:spAutoFit/>
          </a:bodyPr>
          <a:lstStyle/>
          <a:p>
            <a:pPr marL="285750" indent="-285750">
              <a:buFont typeface="Arial" panose="020B0604020202020204" pitchFamily="34" charset="0"/>
              <a:buChar char="•"/>
            </a:pPr>
            <a:r>
              <a:rPr lang="en-US" altLang="zh-CN" sz="2400" b="1" dirty="0">
                <a:latin typeface="Times New Roman" panose="02020603050405020304" pitchFamily="18" charset="0"/>
                <a:cs typeface="Times New Roman" panose="02020603050405020304" pitchFamily="18" charset="0"/>
              </a:rPr>
              <a:t>Challenge: </a:t>
            </a:r>
            <a:endParaRPr lang="en-US" altLang="zh-CN" sz="2400" b="1" dirty="0">
              <a:latin typeface="Times New Roman" panose="02020603050405020304" pitchFamily="18" charset="0"/>
              <a:cs typeface="Times New Roman" panose="02020603050405020304" pitchFamily="18" charset="0"/>
            </a:endParaRPr>
          </a:p>
          <a:p>
            <a:pPr algn="just">
              <a:lnSpc>
                <a:spcPct val="150000"/>
              </a:lnSpc>
            </a:pPr>
            <a:r>
              <a:rPr lang="en-US" altLang="zh-CN" sz="2000" dirty="0">
                <a:latin typeface="Times New Roman" panose="02020603050405020304" pitchFamily="18" charset="0"/>
                <a:cs typeface="Times New Roman" panose="02020603050405020304" pitchFamily="18" charset="0"/>
              </a:rPr>
              <a:t>The agent learning process can be hampered by myopia, wherein agents’ strategies fail to consider the long-term consequences of their actions. A primary reason for this problem is the inaccurate estimation of the long-term value of each action.</a:t>
            </a:r>
            <a:endParaRPr lang="en-US" altLang="zh-CN" sz="2000" dirty="0">
              <a:latin typeface="Times New Roman" panose="02020603050405020304" pitchFamily="18" charset="0"/>
              <a:cs typeface="Times New Roman" panose="02020603050405020304" pitchFamily="18" charset="0"/>
            </a:endParaRPr>
          </a:p>
        </p:txBody>
      </p:sp>
      <p:sp>
        <p:nvSpPr>
          <p:cNvPr id="2" name="文本框 1"/>
          <p:cNvSpPr txBox="1"/>
          <p:nvPr/>
        </p:nvSpPr>
        <p:spPr>
          <a:xfrm>
            <a:off x="480695" y="3557270"/>
            <a:ext cx="11060430" cy="1845310"/>
          </a:xfrm>
          <a:prstGeom prst="rect">
            <a:avLst/>
          </a:prstGeom>
          <a:noFill/>
        </p:spPr>
        <p:txBody>
          <a:bodyPr wrap="square" rtlCol="0">
            <a:spAutoFit/>
          </a:bodyPr>
          <a:p>
            <a:pPr marL="285750" indent="-285750">
              <a:buFont typeface="Arial" panose="020B0604020202020204" pitchFamily="34" charset="0"/>
              <a:buChar char="•"/>
            </a:pPr>
            <a:r>
              <a:rPr lang="en-US" altLang="zh-CN" sz="2400" b="1" dirty="0">
                <a:latin typeface="Times New Roman" panose="02020603050405020304" pitchFamily="18" charset="0"/>
                <a:cs typeface="Times New Roman" panose="02020603050405020304" pitchFamily="18" charset="0"/>
              </a:rPr>
              <a:t>M</a:t>
            </a:r>
            <a:r>
              <a:rPr lang="en-US" altLang="zh-CN" sz="2400" b="1" dirty="0">
                <a:latin typeface="Times New Roman" panose="02020603050405020304" pitchFamily="18" charset="0"/>
                <a:cs typeface="Times New Roman" panose="02020603050405020304" pitchFamily="18" charset="0"/>
              </a:rPr>
              <a:t>ethod: </a:t>
            </a:r>
            <a:endParaRPr lang="en-US" altLang="zh-CN" sz="2400" b="1" dirty="0">
              <a:latin typeface="Times New Roman" panose="02020603050405020304" pitchFamily="18" charset="0"/>
              <a:cs typeface="Times New Roman" panose="02020603050405020304" pitchFamily="18" charset="0"/>
            </a:endParaRPr>
          </a:p>
          <a:p>
            <a:pPr algn="just">
              <a:lnSpc>
                <a:spcPct val="150000"/>
              </a:lnSpc>
            </a:pPr>
            <a:r>
              <a:rPr lang="en-US" altLang="zh-CN" sz="2000" dirty="0">
                <a:latin typeface="Times New Roman" panose="02020603050405020304" pitchFamily="18" charset="0"/>
                <a:cs typeface="Times New Roman" panose="02020603050405020304" pitchFamily="18" charset="0"/>
              </a:rPr>
              <a:t>Future expectation cognition module (FECM) </a:t>
            </a:r>
            <a:endParaRPr lang="en-US" altLang="zh-CN" sz="2000" dirty="0">
              <a:latin typeface="Times New Roman" panose="02020603050405020304" pitchFamily="18" charset="0"/>
              <a:cs typeface="Times New Roman" panose="02020603050405020304" pitchFamily="18" charset="0"/>
            </a:endParaRPr>
          </a:p>
          <a:p>
            <a:pPr algn="just">
              <a:lnSpc>
                <a:spcPct val="150000"/>
              </a:lnSpc>
            </a:pPr>
            <a:r>
              <a:rPr lang="en-US" altLang="zh-CN" sz="2000" dirty="0">
                <a:latin typeface="Times New Roman" panose="02020603050405020304" pitchFamily="18" charset="0"/>
                <a:cs typeface="Times New Roman" panose="02020603050405020304" pitchFamily="18" charset="0"/>
              </a:rPr>
              <a:t>We model future expectation cognition as random variables in FECM, which learn representation by maximizing mutual information with the future trajectory based on current information.</a:t>
            </a:r>
            <a:endParaRPr lang="en-US" altLang="zh-CN" sz="2000" dirty="0">
              <a:latin typeface="Times New Roman" panose="02020603050405020304" pitchFamily="18" charset="0"/>
              <a:cs typeface="Times New Roman" panose="02020603050405020304" pitchFamily="18" charset="0"/>
            </a:endParaRPr>
          </a:p>
        </p:txBody>
      </p:sp>
    </p:spTree>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 y="1"/>
            <a:ext cx="12192001"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nvSpPr>
        <p:spPr>
          <a:xfrm>
            <a:off x="-8687" y="72603"/>
            <a:ext cx="4914152"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Conclusion</a:t>
            </a:r>
            <a:endPar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endParaRPr>
          </a:p>
        </p:txBody>
      </p:sp>
      <p:grpSp>
        <p:nvGrpSpPr>
          <p:cNvPr id="20" name="组合 19"/>
          <p:cNvGrpSpPr/>
          <p:nvPr/>
        </p:nvGrpSpPr>
        <p:grpSpPr>
          <a:xfrm>
            <a:off x="-1" y="6553200"/>
            <a:ext cx="12192001" cy="304800"/>
            <a:chOff x="0" y="6569404"/>
            <a:chExt cx="9144000" cy="288000"/>
          </a:xfrm>
        </p:grpSpPr>
        <p:sp>
          <p:nvSpPr>
            <p:cNvPr id="21" name="矩形 20"/>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22" name="矩形 21"/>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cs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23"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latin typeface="Times New Roman" panose="02020603050405020304" pitchFamily="18" charset="0"/>
                <a:cs typeface="Times New Roman" panose="02020603050405020304" pitchFamily="18" charset="0"/>
              </a:rPr>
            </a:fld>
            <a:endParaRPr lang="zh-HK" altLang="en-US" sz="1600" dirty="0" smtClean="0">
              <a:solidFill>
                <a:schemeClr val="bg1"/>
              </a:solidFill>
              <a:latin typeface="Times New Roman" panose="02020603050405020304" pitchFamily="18" charset="0"/>
              <a:cs typeface="Times New Roman" panose="02020603050405020304" pitchFamily="18" charset="0"/>
            </a:endParaRPr>
          </a:p>
        </p:txBody>
      </p:sp>
      <p:sp>
        <p:nvSpPr>
          <p:cNvPr id="4" name="矩形 3"/>
          <p:cNvSpPr/>
          <p:nvPr/>
        </p:nvSpPr>
        <p:spPr>
          <a:xfrm>
            <a:off x="1481455" y="1320165"/>
            <a:ext cx="9215755" cy="1877060"/>
          </a:xfrm>
          <a:prstGeom prst="rect">
            <a:avLst/>
          </a:prstGeom>
          <a:noFill/>
          <a:ln w="28575">
            <a:solidFill>
              <a:srgbClr val="0174AB"/>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5" name="矩形 4"/>
          <p:cNvSpPr/>
          <p:nvPr/>
        </p:nvSpPr>
        <p:spPr>
          <a:xfrm>
            <a:off x="1769482" y="1037622"/>
            <a:ext cx="1033145" cy="504190"/>
          </a:xfrm>
          <a:prstGeom prst="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2000" b="1" dirty="0">
                <a:solidFill>
                  <a:srgbClr val="0174AB"/>
                </a:solidFill>
                <a:latin typeface="Times New Roman" panose="02020603050405020304" pitchFamily="18" charset="0"/>
                <a:ea typeface="Calibri" panose="020F0502020204030204" charset="0"/>
                <a:cs typeface="Calibri" panose="020F0502020204030204" charset="0"/>
              </a:rPr>
              <a:t>①</a:t>
            </a:r>
            <a:endParaRPr lang="en-US" altLang="zh-CN" sz="2000" b="1" dirty="0">
              <a:solidFill>
                <a:srgbClr val="0174AB"/>
              </a:solidFill>
              <a:latin typeface="Times New Roman" panose="02020603050405020304" pitchFamily="18" charset="0"/>
              <a:ea typeface="Calibri" panose="020F0502020204030204" charset="0"/>
              <a:cs typeface="Calibri" panose="020F0502020204030204" charset="0"/>
            </a:endParaRPr>
          </a:p>
        </p:txBody>
      </p:sp>
      <p:sp>
        <p:nvSpPr>
          <p:cNvPr id="6" name="矩形 5"/>
          <p:cNvSpPr/>
          <p:nvPr/>
        </p:nvSpPr>
        <p:spPr>
          <a:xfrm>
            <a:off x="1487805" y="3856355"/>
            <a:ext cx="9215755" cy="1849120"/>
          </a:xfrm>
          <a:prstGeom prst="rect">
            <a:avLst/>
          </a:prstGeom>
          <a:noFill/>
          <a:ln w="28575">
            <a:solidFill>
              <a:srgbClr val="0174AB"/>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7" name="矩形 6"/>
          <p:cNvSpPr/>
          <p:nvPr/>
        </p:nvSpPr>
        <p:spPr>
          <a:xfrm>
            <a:off x="1770195" y="3633603"/>
            <a:ext cx="933999" cy="504190"/>
          </a:xfrm>
          <a:prstGeom prst="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2000" b="1" dirty="0">
                <a:solidFill>
                  <a:srgbClr val="0174AB"/>
                </a:solidFill>
                <a:latin typeface="Times New Roman" panose="02020603050405020304" pitchFamily="18" charset="0"/>
                <a:ea typeface="Calibri" panose="020F0502020204030204" charset="0"/>
                <a:cs typeface="Calibri" panose="020F0502020204030204" charset="0"/>
              </a:rPr>
              <a:t>②</a:t>
            </a:r>
            <a:endParaRPr lang="en-US" altLang="zh-CN" sz="2000" b="1" dirty="0">
              <a:solidFill>
                <a:srgbClr val="0174AB"/>
              </a:solidFill>
              <a:latin typeface="Times New Roman" panose="02020603050405020304" pitchFamily="18" charset="0"/>
              <a:ea typeface="Calibri" panose="020F0502020204030204" charset="0"/>
              <a:cs typeface="Calibri" panose="020F0502020204030204" charset="0"/>
            </a:endParaRPr>
          </a:p>
        </p:txBody>
      </p:sp>
      <p:sp>
        <p:nvSpPr>
          <p:cNvPr id="8" name="文本框 7"/>
          <p:cNvSpPr txBox="1"/>
          <p:nvPr/>
        </p:nvSpPr>
        <p:spPr>
          <a:xfrm>
            <a:off x="1465580" y="3938270"/>
            <a:ext cx="9309735" cy="1591945"/>
          </a:xfrm>
          <a:prstGeom prst="rect">
            <a:avLst/>
          </a:prstGeom>
          <a:noFill/>
        </p:spPr>
        <p:txBody>
          <a:bodyPr wrap="square">
            <a:noAutofit/>
          </a:bodyPr>
          <a:lstStyle>
            <a:defPPr>
              <a:defRPr lang="zh-CN"/>
            </a:defPPr>
            <a:lvl1pPr algn="just">
              <a:lnSpc>
                <a:spcPct val="150000"/>
              </a:lnSpc>
              <a:defRPr>
                <a:latin typeface="Arial" panose="020B0604020202020204" pitchFamily="34" charset="0"/>
                <a:cs typeface="Arial" panose="020B0604020202020204" pitchFamily="34" charset="0"/>
              </a:defRPr>
            </a:lvl1pPr>
          </a:lstStyle>
          <a:p>
            <a:r>
              <a:rPr lang="en-US" altLang="zh-CN" dirty="0">
                <a:latin typeface="Times New Roman" panose="02020603050405020304" pitchFamily="18" charset="0"/>
                <a:cs typeface="Times New Roman" panose="02020603050405020304" pitchFamily="18" charset="0"/>
              </a:rPr>
              <a:t>In the future, we consider combining representation learning with NCE to improve its performance, i.e., using a representation learning module instead of a simple MLP to extract features from each agent before aggregating neighborhood features and calculating intrinsic rewards.</a:t>
            </a:r>
            <a:endParaRPr lang="en-US" altLang="zh-CN" dirty="0">
              <a:latin typeface="Times New Roman" panose="02020603050405020304" pitchFamily="18" charset="0"/>
              <a:cs typeface="Times New Roman" panose="02020603050405020304" pitchFamily="18" charset="0"/>
            </a:endParaRPr>
          </a:p>
        </p:txBody>
      </p:sp>
      <p:sp>
        <p:nvSpPr>
          <p:cNvPr id="9" name="文本框 8"/>
          <p:cNvSpPr txBox="1"/>
          <p:nvPr/>
        </p:nvSpPr>
        <p:spPr>
          <a:xfrm>
            <a:off x="1466215" y="1311275"/>
            <a:ext cx="9231630" cy="1715135"/>
          </a:xfrm>
          <a:prstGeom prst="rect">
            <a:avLst/>
          </a:prstGeom>
          <a:noFill/>
        </p:spPr>
        <p:txBody>
          <a:bodyPr wrap="square">
            <a:noAutofit/>
          </a:bodyPr>
          <a:lstStyle>
            <a:defPPr>
              <a:defRPr lang="zh-CN"/>
            </a:defPPr>
            <a:lvl1pPr>
              <a:defRPr>
                <a:latin typeface="Arial" panose="020B0604020202020204" pitchFamily="34" charset="0"/>
                <a:cs typeface="Arial" panose="020B0604020202020204" pitchFamily="34" charset="0"/>
              </a:defRPr>
            </a:lvl1pPr>
          </a:lstStyle>
          <a:p>
            <a:pPr algn="just">
              <a:lnSpc>
                <a:spcPct val="150000"/>
              </a:lnSpc>
            </a:pPr>
            <a:r>
              <a:rPr lang="en-US" altLang="zh-CN" dirty="0">
                <a:latin typeface="Times New Roman" panose="02020603050405020304" pitchFamily="18" charset="0"/>
                <a:cs typeface="Times New Roman" panose="02020603050405020304" pitchFamily="18" charset="0"/>
              </a:rPr>
              <a:t>This paper proposes NCE, an efficient multi-agent collaborative exploration method that can be applied to almost all the existing multi-agent value decomposition methods. By considering the neighboring agents’ relationships when exploring with curiosity, NCE can promote agents to explore novel states and new cooperative relationships.</a:t>
            </a:r>
            <a:endParaRPr lang="en-US" altLang="zh-CN" dirty="0">
              <a:latin typeface="Times New Roman" panose="02020603050405020304" pitchFamily="18" charset="0"/>
              <a:cs typeface="Times New Roman" panose="02020603050405020304" pitchFamily="18" charset="0"/>
            </a:endParaRPr>
          </a:p>
        </p:txBody>
      </p:sp>
    </p:spTree>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506730" y="1960245"/>
            <a:ext cx="13298805" cy="2045335"/>
            <a:chOff x="1127760" y="1960245"/>
            <a:chExt cx="10008870" cy="2045019"/>
          </a:xfrm>
        </p:grpSpPr>
        <p:sp>
          <p:nvSpPr>
            <p:cNvPr id="8" name="矩形 7"/>
            <p:cNvSpPr/>
            <p:nvPr/>
          </p:nvSpPr>
          <p:spPr>
            <a:xfrm>
              <a:off x="1522095" y="1960245"/>
              <a:ext cx="9147810" cy="2045019"/>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9" name="文本框 8"/>
            <p:cNvSpPr txBox="1"/>
            <p:nvPr/>
          </p:nvSpPr>
          <p:spPr>
            <a:xfrm>
              <a:off x="1127760" y="2387862"/>
              <a:ext cx="10008870" cy="737121"/>
            </a:xfrm>
            <a:prstGeom prst="rect">
              <a:avLst/>
            </a:prstGeom>
            <a:noFill/>
          </p:spPr>
          <p:txBody>
            <a:bodyPr wrap="square" rtlCol="0" anchor="ctr">
              <a:spAutoFit/>
            </a:bodyPr>
            <a:lstStyle/>
            <a:p>
              <a:pPr algn="ctr">
                <a:lnSpc>
                  <a:spcPct val="150000"/>
                </a:lnSpc>
              </a:pPr>
              <a:r>
                <a:rPr lang="en-US" altLang="zh-CN" sz="2800" b="1">
                  <a:solidFill>
                    <a:schemeClr val="bg1"/>
                  </a:solidFill>
                  <a:latin typeface="Times New Roman" panose="02020603050405020304" pitchFamily="18" charset="0"/>
                  <a:ea typeface="微软雅黑" panose="020B0503020204020204" charset="-122"/>
                  <a:cs typeface="Times New Roman" panose="02020603050405020304" pitchFamily="18" charset="0"/>
                </a:rPr>
                <a:t>WToE: Learning When to Explore in Multiagent Reinforcement Learning</a:t>
              </a:r>
              <a:endParaRPr lang="en-US" altLang="zh-CN" sz="2800" b="1">
                <a:solidFill>
                  <a:schemeClr val="bg1"/>
                </a:solidFill>
                <a:latin typeface="Times New Roman" panose="02020603050405020304" pitchFamily="18" charset="0"/>
                <a:ea typeface="微软雅黑" panose="020B0503020204020204" charset="-122"/>
                <a:cs typeface="Times New Roman" panose="02020603050405020304" pitchFamily="18" charset="0"/>
              </a:endParaRPr>
            </a:p>
          </p:txBody>
        </p:sp>
        <p:sp>
          <p:nvSpPr>
            <p:cNvPr id="3" name="文本框 2"/>
            <p:cNvSpPr txBox="1"/>
            <p:nvPr/>
          </p:nvSpPr>
          <p:spPr>
            <a:xfrm>
              <a:off x="1687636" y="3367679"/>
              <a:ext cx="9362440" cy="583475"/>
            </a:xfrm>
            <a:prstGeom prst="rect">
              <a:avLst/>
            </a:prstGeom>
            <a:noFill/>
          </p:spPr>
          <p:txBody>
            <a:bodyPr wrap="square" rtlCol="0">
              <a:spAutoFit/>
            </a:bodyPr>
            <a:lstStyle/>
            <a:p>
              <a:r>
                <a:rPr lang="en-US" altLang="zh-CN" sz="1600">
                  <a:solidFill>
                    <a:schemeClr val="bg1"/>
                  </a:solidFill>
                  <a:latin typeface="Times New Roman" panose="02020603050405020304" pitchFamily="18" charset="0"/>
                  <a:cs typeface="Times New Roman" panose="02020603050405020304" pitchFamily="18" charset="0"/>
                </a:rPr>
                <a:t>Shaokang Dong , Hangyu Mao , Shangdong Yang, Shengyu Zhu , Wenbin Li , Jianye Hao , Member, IEEE, and Yang Gao , Senior Member, IEEE</a:t>
              </a:r>
              <a:endParaRPr lang="en-US" altLang="zh-CN" sz="1600">
                <a:solidFill>
                  <a:schemeClr val="bg1"/>
                </a:solidFill>
                <a:latin typeface="Times New Roman" panose="02020603050405020304" pitchFamily="18" charset="0"/>
                <a:cs typeface="Times New Roman" panose="02020603050405020304" pitchFamily="18" charset="0"/>
              </a:endParaRPr>
            </a:p>
          </p:txBody>
        </p:sp>
      </p:grpSp>
      <p:sp>
        <p:nvSpPr>
          <p:cNvPr id="2" name="文本框 1"/>
          <p:cNvSpPr txBox="1"/>
          <p:nvPr/>
        </p:nvSpPr>
        <p:spPr bwMode="auto">
          <a:xfrm>
            <a:off x="351876" y="165152"/>
            <a:ext cx="2054225" cy="646331"/>
          </a:xfrm>
          <a:prstGeom prst="rect">
            <a:avLst/>
          </a:prstGeom>
          <a:noFill/>
        </p:spPr>
        <p:txBody>
          <a:bodyPr>
            <a:spAutoFit/>
          </a:bodyPr>
          <a:lstStyle/>
          <a:p>
            <a:pPr algn="ctr" fontAlgn="auto"/>
            <a:r>
              <a:rPr lang="en-US" altLang="zh-CN" sz="36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Paper 5</a:t>
            </a:r>
            <a:endParaRPr lang="en-US" altLang="zh-CN" sz="3600" b="1" noProof="1">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grpSp>
        <p:nvGrpSpPr>
          <p:cNvPr id="16" name="组合 15"/>
          <p:cNvGrpSpPr/>
          <p:nvPr/>
        </p:nvGrpSpPr>
        <p:grpSpPr>
          <a:xfrm>
            <a:off x="-1" y="6553200"/>
            <a:ext cx="12192001" cy="304800"/>
            <a:chOff x="0" y="6569404"/>
            <a:chExt cx="9144000" cy="288000"/>
          </a:xfrm>
        </p:grpSpPr>
        <p:sp>
          <p:nvSpPr>
            <p:cNvPr id="17" name="矩形 16"/>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8" name="矩形 17"/>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cs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9"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latin typeface="Times New Roman" panose="02020603050405020304" pitchFamily="18" charset="0"/>
                <a:cs typeface="Times New Roman" panose="02020603050405020304" pitchFamily="18" charset="0"/>
              </a:rPr>
            </a:fld>
            <a:endParaRPr lang="zh-HK" altLang="en-US" sz="1600" dirty="0" smtClean="0">
              <a:solidFill>
                <a:schemeClr val="bg1"/>
              </a:solidFill>
              <a:latin typeface="Times New Roman" panose="02020603050405020304" pitchFamily="18" charset="0"/>
              <a:cs typeface="Times New Roman" panose="02020603050405020304" pitchFamily="18" charset="0"/>
            </a:endParaRPr>
          </a:p>
        </p:txBody>
      </p:sp>
      <p:sp>
        <p:nvSpPr>
          <p:cNvPr id="12" name="文本框 11"/>
          <p:cNvSpPr txBox="1"/>
          <p:nvPr/>
        </p:nvSpPr>
        <p:spPr>
          <a:xfrm>
            <a:off x="351876" y="4596014"/>
            <a:ext cx="10856124" cy="368300"/>
          </a:xfrm>
          <a:prstGeom prst="rect">
            <a:avLst/>
          </a:prstGeom>
          <a:noFill/>
        </p:spPr>
        <p:txBody>
          <a:bodyPr wrap="square" rtlCol="0">
            <a:spAutoFit/>
          </a:bodyPr>
          <a:lstStyle/>
          <a:p>
            <a:r>
              <a:rPr lang="en-US" altLang="zh-CN" b="1" dirty="0">
                <a:latin typeface="Times New Roman" panose="02020603050405020304" pitchFamily="18" charset="0"/>
                <a:cs typeface="Times New Roman" panose="02020603050405020304" pitchFamily="18" charset="0"/>
              </a:rPr>
              <a:t>Publish Journal: </a:t>
            </a:r>
            <a:r>
              <a:rPr lang="en-US" altLang="zh-CN" dirty="0">
                <a:latin typeface="Times New Roman" panose="02020603050405020304" pitchFamily="18" charset="0"/>
                <a:cs typeface="Times New Roman" panose="02020603050405020304" pitchFamily="18" charset="0"/>
              </a:rPr>
              <a:t>IEEE Transactions on Cybernetics</a:t>
            </a:r>
            <a:r>
              <a:rPr lang="en-US" altLang="zh-CN" dirty="0">
                <a:latin typeface="Times New Roman" panose="02020603050405020304" pitchFamily="18" charset="0"/>
                <a:cs typeface="Times New Roman" panose="02020603050405020304" pitchFamily="18" charset="0"/>
              </a:rPr>
              <a:t> (TCYB 2024)</a:t>
            </a:r>
            <a:endParaRPr lang="en-US" altLang="zh-CN" dirty="0">
              <a:latin typeface="Times New Roman" panose="02020603050405020304" pitchFamily="18" charset="0"/>
              <a:cs typeface="Times New Roman" panose="02020603050405020304" pitchFamily="18" charset="0"/>
            </a:endParaRPr>
          </a:p>
        </p:txBody>
      </p:sp>
      <p:pic>
        <p:nvPicPr>
          <p:cNvPr id="15" name="图片 14"/>
          <p:cNvPicPr>
            <a:picLocks noChangeAspect="1"/>
          </p:cNvPicPr>
          <p:nvPr/>
        </p:nvPicPr>
        <p:blipFill>
          <a:blip r:embed="rId1" cstate="print">
            <a:clrChange>
              <a:clrFrom>
                <a:srgbClr val="FFFFFF"/>
              </a:clrFrom>
              <a:clrTo>
                <a:srgbClr val="FFFFFF">
                  <a:alpha val="0"/>
                </a:srgbClr>
              </a:clrTo>
            </a:clrChange>
            <a:extLst>
              <a:ext uri="{BEBA8EAE-BF5A-486C-A8C5-ECC9F3942E4B}">
                <a14:imgProps xmlns:a14="http://schemas.microsoft.com/office/drawing/2010/main">
                  <a14:imgLayer r:embed="rId2">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18"/>
          <p:cNvGrpSpPr/>
          <p:nvPr/>
        </p:nvGrpSpPr>
        <p:grpSpPr bwMode="auto">
          <a:xfrm>
            <a:off x="2409457" y="2650330"/>
            <a:ext cx="1505450" cy="1479472"/>
            <a:chOff x="1709739" y="2636838"/>
            <a:chExt cx="1590160" cy="1584325"/>
          </a:xfrm>
          <a:solidFill>
            <a:srgbClr val="044875"/>
          </a:solidFill>
        </p:grpSpPr>
        <p:sp>
          <p:nvSpPr>
            <p:cNvPr id="35" name="Freeform 6"/>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37" name="Freeform 7"/>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38" name="Freeform 8"/>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39" name="Freeform 9"/>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40" name="Freeform 10"/>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41" name="Freeform 11"/>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42" name="Freeform 12"/>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43" name="Freeform 13"/>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44" name="Freeform 14"/>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grpSp>
      <p:sp>
        <p:nvSpPr>
          <p:cNvPr id="31" name="文本框 30"/>
          <p:cNvSpPr txBox="1"/>
          <p:nvPr/>
        </p:nvSpPr>
        <p:spPr bwMode="auto">
          <a:xfrm>
            <a:off x="2135561" y="4129802"/>
            <a:ext cx="2054225" cy="523334"/>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Contents</a:t>
            </a:r>
            <a:endPar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grpSp>
        <p:nvGrpSpPr>
          <p:cNvPr id="19" name="组合 18"/>
          <p:cNvGrpSpPr/>
          <p:nvPr>
            <p:custDataLst>
              <p:tags r:id="rId1"/>
            </p:custDataLst>
          </p:nvPr>
        </p:nvGrpSpPr>
        <p:grpSpPr>
          <a:xfrm>
            <a:off x="4523741" y="2047924"/>
            <a:ext cx="5370513" cy="534987"/>
            <a:chOff x="3281952" y="1484784"/>
            <a:chExt cx="5370513" cy="534987"/>
          </a:xfrm>
        </p:grpSpPr>
        <p:grpSp>
          <p:nvGrpSpPr>
            <p:cNvPr id="14" name="组合 13"/>
            <p:cNvGrpSpPr/>
            <p:nvPr/>
          </p:nvGrpSpPr>
          <p:grpSpPr>
            <a:xfrm>
              <a:off x="3943940" y="1484784"/>
              <a:ext cx="4708525" cy="534987"/>
              <a:chOff x="3943940" y="1626760"/>
              <a:chExt cx="4708525" cy="534987"/>
            </a:xfrm>
          </p:grpSpPr>
          <p:sp>
            <p:nvSpPr>
              <p:cNvPr id="49" name="Freeform 74"/>
              <p:cNvSpPr>
                <a:spLocks noEditPoints="1"/>
              </p:cNvSpPr>
              <p:nvPr>
                <p:custDataLst>
                  <p:tags r:id="rId2"/>
                </p:custDataLst>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rgbClr val="044875"/>
              </a:solidFill>
              <a:ln>
                <a:noFill/>
              </a:ln>
            </p:spPr>
            <p:txBody>
              <a:bodyPr/>
              <a:lstStyle/>
              <a:p>
                <a:pPr>
                  <a:defRPr/>
                </a:pPr>
                <a:endParaRPr lang="zh-CN" altLang="en-US" b="1">
                  <a:solidFill>
                    <a:prstClr val="black"/>
                  </a:solidFill>
                  <a:latin typeface="Times New Roman" panose="02020603050405020304" pitchFamily="18" charset="0"/>
                  <a:cs typeface="Times New Roman" panose="02020603050405020304" pitchFamily="18" charset="0"/>
                </a:endParaRPr>
              </a:p>
            </p:txBody>
          </p:sp>
          <p:sp>
            <p:nvSpPr>
              <p:cNvPr id="50" name="文本框 20"/>
              <p:cNvSpPr txBox="1">
                <a:spLocks noChangeArrowheads="1"/>
              </p:cNvSpPr>
              <p:nvPr>
                <p:custDataLst>
                  <p:tags r:id="rId3"/>
                </p:custDataLst>
              </p:nvPr>
            </p:nvSpPr>
            <p:spPr bwMode="auto">
              <a:xfrm>
                <a:off x="4599577" y="1648846"/>
                <a:ext cx="3989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cs typeface="Times New Roman" panose="02020603050405020304" pitchFamily="18" charset="0"/>
                  </a:rPr>
                  <a:t>Problem Description</a:t>
                </a:r>
                <a:endParaRPr lang="en-US" altLang="zh-CN" sz="2400" b="1" dirty="0">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sp>
            <p:nvSpPr>
              <p:cNvPr id="51" name="矩形 50"/>
              <p:cNvSpPr/>
              <p:nvPr>
                <p:custDataLst>
                  <p:tags r:id="rId4"/>
                </p:custDataLst>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latin typeface="Times New Roman" panose="02020603050405020304" pitchFamily="18" charset="0"/>
                  <a:cs typeface="Times New Roman" panose="02020603050405020304" pitchFamily="18" charset="0"/>
                </a:endParaRPr>
              </a:p>
            </p:txBody>
          </p:sp>
          <p:cxnSp>
            <p:nvCxnSpPr>
              <p:cNvPr id="52" name="直接连接符 51"/>
              <p:cNvCxnSpPr/>
              <p:nvPr>
                <p:custDataLst>
                  <p:tags r:id="rId5"/>
                </p:custDataLst>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10" name="组合 9"/>
            <p:cNvGrpSpPr/>
            <p:nvPr/>
          </p:nvGrpSpPr>
          <p:grpSpPr>
            <a:xfrm>
              <a:off x="3281952" y="1484784"/>
              <a:ext cx="689642" cy="534987"/>
              <a:chOff x="3281952" y="1626760"/>
              <a:chExt cx="689642" cy="534987"/>
            </a:xfrm>
          </p:grpSpPr>
          <p:sp>
            <p:nvSpPr>
              <p:cNvPr id="53" name="矩形 52"/>
              <p:cNvSpPr/>
              <p:nvPr>
                <p:custDataLst>
                  <p:tags r:id="rId6"/>
                </p:custDataLst>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Times New Roman" panose="02020603050405020304" pitchFamily="18" charset="0"/>
                  <a:cs typeface="Times New Roman" panose="02020603050405020304" pitchFamily="18" charset="0"/>
                </a:endParaRPr>
              </a:p>
            </p:txBody>
          </p:sp>
          <p:sp>
            <p:nvSpPr>
              <p:cNvPr id="54" name="文本框 18"/>
              <p:cNvSpPr txBox="1">
                <a:spLocks noChangeArrowheads="1"/>
              </p:cNvSpPr>
              <p:nvPr>
                <p:custDataLst>
                  <p:tags r:id="rId7"/>
                </p:custDataLst>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044875"/>
                    </a:solidFill>
                    <a:latin typeface="Times New Roman" panose="02020603050405020304" pitchFamily="18" charset="0"/>
                    <a:cs typeface="Times New Roman" panose="02020603050405020304" pitchFamily="18" charset="0"/>
                  </a:rPr>
                  <a:t>01</a:t>
                </a:r>
                <a:endParaRPr lang="en-US" altLang="zh-CN" sz="2700" dirty="0">
                  <a:solidFill>
                    <a:srgbClr val="044875"/>
                  </a:solidFill>
                  <a:latin typeface="Times New Roman" panose="02020603050405020304" pitchFamily="18" charset="0"/>
                  <a:cs typeface="Times New Roman" panose="02020603050405020304" pitchFamily="18" charset="0"/>
                </a:endParaRPr>
              </a:p>
            </p:txBody>
          </p:sp>
        </p:grpSp>
      </p:grpSp>
      <p:grpSp>
        <p:nvGrpSpPr>
          <p:cNvPr id="22" name="组合 21"/>
          <p:cNvGrpSpPr/>
          <p:nvPr>
            <p:custDataLst>
              <p:tags r:id="rId8"/>
            </p:custDataLst>
          </p:nvPr>
        </p:nvGrpSpPr>
        <p:grpSpPr>
          <a:xfrm>
            <a:off x="4503593" y="3688642"/>
            <a:ext cx="5372100" cy="534987"/>
            <a:chOff x="3261805" y="3188752"/>
            <a:chExt cx="5372100" cy="534987"/>
          </a:xfrm>
        </p:grpSpPr>
        <p:grpSp>
          <p:nvGrpSpPr>
            <p:cNvPr id="12" name="组合 11"/>
            <p:cNvGrpSpPr/>
            <p:nvPr/>
          </p:nvGrpSpPr>
          <p:grpSpPr>
            <a:xfrm>
              <a:off x="3261805" y="3188752"/>
              <a:ext cx="689593" cy="534987"/>
              <a:chOff x="3261805" y="3188752"/>
              <a:chExt cx="689593" cy="534987"/>
            </a:xfrm>
          </p:grpSpPr>
          <p:sp>
            <p:nvSpPr>
              <p:cNvPr id="61" name="矩形 60"/>
              <p:cNvSpPr/>
              <p:nvPr>
                <p:custDataLst>
                  <p:tags r:id="rId9"/>
                </p:custDataLst>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Times New Roman" panose="02020603050405020304" pitchFamily="18" charset="0"/>
                  <a:cs typeface="Times New Roman" panose="02020603050405020304" pitchFamily="18" charset="0"/>
                </a:endParaRPr>
              </a:p>
            </p:txBody>
          </p:sp>
          <p:sp>
            <p:nvSpPr>
              <p:cNvPr id="62" name="文本框 86"/>
              <p:cNvSpPr txBox="1">
                <a:spLocks noChangeArrowheads="1"/>
              </p:cNvSpPr>
              <p:nvPr>
                <p:custDataLst>
                  <p:tags r:id="rId10"/>
                </p:custDataLst>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a:solidFill>
                      <a:srgbClr val="044875"/>
                    </a:solidFill>
                    <a:latin typeface="Times New Roman" panose="02020603050405020304" pitchFamily="18" charset="0"/>
                    <a:cs typeface="Times New Roman" panose="02020603050405020304" pitchFamily="18" charset="0"/>
                  </a:rPr>
                  <a:t>03</a:t>
                </a:r>
                <a:endParaRPr lang="en-US" altLang="zh-CN" sz="2700">
                  <a:solidFill>
                    <a:srgbClr val="044875"/>
                  </a:solidFill>
                  <a:latin typeface="Times New Roman" panose="02020603050405020304" pitchFamily="18" charset="0"/>
                  <a:cs typeface="Times New Roman" panose="02020603050405020304" pitchFamily="18" charset="0"/>
                </a:endParaRPr>
              </a:p>
            </p:txBody>
          </p:sp>
        </p:grpSp>
        <p:grpSp>
          <p:nvGrpSpPr>
            <p:cNvPr id="16" name="组合 15"/>
            <p:cNvGrpSpPr/>
            <p:nvPr/>
          </p:nvGrpSpPr>
          <p:grpSpPr>
            <a:xfrm>
              <a:off x="3923792" y="3188752"/>
              <a:ext cx="4710113" cy="534987"/>
              <a:chOff x="3923792" y="3188752"/>
              <a:chExt cx="4710113" cy="534987"/>
            </a:xfrm>
          </p:grpSpPr>
          <p:sp>
            <p:nvSpPr>
              <p:cNvPr id="56" name="文本框 81"/>
              <p:cNvSpPr txBox="1">
                <a:spLocks noChangeArrowheads="1"/>
              </p:cNvSpPr>
              <p:nvPr>
                <p:custDataLst>
                  <p:tags r:id="rId11"/>
                </p:custDataLst>
              </p:nvPr>
            </p:nvSpPr>
            <p:spPr bwMode="auto">
              <a:xfrm>
                <a:off x="4876292" y="3235107"/>
                <a:ext cx="339852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cs typeface="Times New Roman" panose="02020603050405020304" pitchFamily="18" charset="0"/>
                    <a:sym typeface="+mn-ea"/>
                  </a:rPr>
                  <a:t>Experiment Results</a:t>
                </a:r>
                <a:endParaRPr lang="en-US" altLang="zh-CN" sz="2400" b="1" dirty="0">
                  <a:solidFill>
                    <a:srgbClr val="044875"/>
                  </a:solidFill>
                  <a:latin typeface="Times New Roman" panose="02020603050405020304" pitchFamily="18" charset="0"/>
                  <a:ea typeface="微软雅黑" panose="020B0503020204020204" charset="-122"/>
                  <a:cs typeface="Times New Roman" panose="02020603050405020304" pitchFamily="18" charset="0"/>
                  <a:sym typeface="+mn-ea"/>
                </a:endParaRPr>
              </a:p>
            </p:txBody>
          </p:sp>
          <p:sp>
            <p:nvSpPr>
              <p:cNvPr id="57" name="矩形 56"/>
              <p:cNvSpPr/>
              <p:nvPr>
                <p:custDataLst>
                  <p:tags r:id="rId12"/>
                </p:custDataLst>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latin typeface="Times New Roman" panose="02020603050405020304" pitchFamily="18" charset="0"/>
                  <a:cs typeface="Times New Roman" panose="02020603050405020304" pitchFamily="18" charset="0"/>
                </a:endParaRPr>
              </a:p>
            </p:txBody>
          </p:sp>
          <p:cxnSp>
            <p:nvCxnSpPr>
              <p:cNvPr id="58" name="直接连接符 57"/>
              <p:cNvCxnSpPr/>
              <p:nvPr>
                <p:custDataLst>
                  <p:tags r:id="rId13"/>
                </p:custDataLst>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60" name="Freeform 71"/>
              <p:cNvSpPr>
                <a:spLocks noEditPoints="1"/>
              </p:cNvSpPr>
              <p:nvPr>
                <p:custDataLst>
                  <p:tags r:id="rId14"/>
                </p:custDataLst>
              </p:nvPr>
            </p:nvSpPr>
            <p:spPr bwMode="auto">
              <a:xfrm>
                <a:off x="4038092" y="3253839"/>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rgbClr val="044875"/>
              </a:solidFill>
              <a:ln>
                <a:noFill/>
              </a:ln>
            </p:spPr>
            <p:txBody>
              <a:bodyPr/>
              <a:lstStyle/>
              <a:p>
                <a:pPr>
                  <a:defRPr/>
                </a:pPr>
                <a:endParaRPr lang="zh-CN" altLang="en-US" b="1">
                  <a:solidFill>
                    <a:prstClr val="black"/>
                  </a:solidFill>
                  <a:latin typeface="Times New Roman" panose="02020603050405020304" pitchFamily="18" charset="0"/>
                  <a:cs typeface="Times New Roman" panose="02020603050405020304" pitchFamily="18" charset="0"/>
                </a:endParaRPr>
              </a:p>
            </p:txBody>
          </p:sp>
        </p:grpSp>
      </p:grpSp>
      <p:grpSp>
        <p:nvGrpSpPr>
          <p:cNvPr id="23" name="组合 22"/>
          <p:cNvGrpSpPr/>
          <p:nvPr>
            <p:custDataLst>
              <p:tags r:id="rId15"/>
            </p:custDataLst>
          </p:nvPr>
        </p:nvGrpSpPr>
        <p:grpSpPr>
          <a:xfrm>
            <a:off x="4503593" y="4509001"/>
            <a:ext cx="5372100" cy="534987"/>
            <a:chOff x="3261805" y="4046141"/>
            <a:chExt cx="5372100" cy="534987"/>
          </a:xfrm>
        </p:grpSpPr>
        <p:grpSp>
          <p:nvGrpSpPr>
            <p:cNvPr id="13" name="组合 12"/>
            <p:cNvGrpSpPr/>
            <p:nvPr/>
          </p:nvGrpSpPr>
          <p:grpSpPr>
            <a:xfrm>
              <a:off x="3261805" y="4046141"/>
              <a:ext cx="689447" cy="534987"/>
              <a:chOff x="3261805" y="3969748"/>
              <a:chExt cx="689447" cy="534987"/>
            </a:xfrm>
          </p:grpSpPr>
          <p:sp>
            <p:nvSpPr>
              <p:cNvPr id="89" name="矩形 88"/>
              <p:cNvSpPr/>
              <p:nvPr>
                <p:custDataLst>
                  <p:tags r:id="rId16"/>
                </p:custDataLst>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Times New Roman" panose="02020603050405020304" pitchFamily="18" charset="0"/>
                  <a:cs typeface="Times New Roman" panose="02020603050405020304" pitchFamily="18" charset="0"/>
                </a:endParaRPr>
              </a:p>
            </p:txBody>
          </p:sp>
          <p:sp>
            <p:nvSpPr>
              <p:cNvPr id="90" name="文本框 131"/>
              <p:cNvSpPr txBox="1">
                <a:spLocks noChangeArrowheads="1"/>
              </p:cNvSpPr>
              <p:nvPr>
                <p:custDataLst>
                  <p:tags r:id="rId17"/>
                </p:custDataLst>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a:solidFill>
                      <a:srgbClr val="044875"/>
                    </a:solidFill>
                    <a:latin typeface="Times New Roman" panose="02020603050405020304" pitchFamily="18" charset="0"/>
                    <a:cs typeface="Times New Roman" panose="02020603050405020304" pitchFamily="18" charset="0"/>
                  </a:rPr>
                  <a:t>04</a:t>
                </a:r>
                <a:endParaRPr lang="en-US" altLang="zh-CN" sz="2700">
                  <a:solidFill>
                    <a:srgbClr val="044875"/>
                  </a:solidFill>
                  <a:latin typeface="Times New Roman" panose="02020603050405020304" pitchFamily="18" charset="0"/>
                  <a:cs typeface="Times New Roman" panose="02020603050405020304" pitchFamily="18" charset="0"/>
                </a:endParaRPr>
              </a:p>
            </p:txBody>
          </p:sp>
        </p:grpSp>
        <p:grpSp>
          <p:nvGrpSpPr>
            <p:cNvPr id="17" name="组合 16"/>
            <p:cNvGrpSpPr/>
            <p:nvPr/>
          </p:nvGrpSpPr>
          <p:grpSpPr>
            <a:xfrm>
              <a:off x="3923792" y="4046141"/>
              <a:ext cx="4710113" cy="534987"/>
              <a:chOff x="3923792" y="3969748"/>
              <a:chExt cx="4710113" cy="534987"/>
            </a:xfrm>
          </p:grpSpPr>
          <p:sp>
            <p:nvSpPr>
              <p:cNvPr id="64" name="文本框 126"/>
              <p:cNvSpPr txBox="1">
                <a:spLocks noChangeArrowheads="1"/>
              </p:cNvSpPr>
              <p:nvPr>
                <p:custDataLst>
                  <p:tags r:id="rId18"/>
                </p:custDataLst>
              </p:nvPr>
            </p:nvSpPr>
            <p:spPr bwMode="auto">
              <a:xfrm>
                <a:off x="4571492" y="4002700"/>
                <a:ext cx="40417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cs typeface="Times New Roman" panose="02020603050405020304" pitchFamily="18" charset="0"/>
                  </a:rPr>
                  <a:t>Conclusion</a:t>
                </a:r>
                <a:endParaRPr lang="en-US" altLang="zh-CN" sz="2400" b="1" dirty="0">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sp>
            <p:nvSpPr>
              <p:cNvPr id="65" name="矩形 64"/>
              <p:cNvSpPr/>
              <p:nvPr>
                <p:custDataLst>
                  <p:tags r:id="rId19"/>
                </p:custDataLst>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latin typeface="Times New Roman" panose="02020603050405020304" pitchFamily="18" charset="0"/>
                  <a:cs typeface="Times New Roman" panose="02020603050405020304" pitchFamily="18" charset="0"/>
                </a:endParaRPr>
              </a:p>
            </p:txBody>
          </p:sp>
          <p:cxnSp>
            <p:nvCxnSpPr>
              <p:cNvPr id="86" name="直接连接符 85"/>
              <p:cNvCxnSpPr/>
              <p:nvPr>
                <p:custDataLst>
                  <p:tags r:id="rId20"/>
                </p:custDataLst>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88" name="Freeform 306"/>
              <p:cNvSpPr>
                <a:spLocks noEditPoints="1"/>
              </p:cNvSpPr>
              <p:nvPr>
                <p:custDataLst>
                  <p:tags r:id="rId21"/>
                </p:custDataLst>
              </p:nvPr>
            </p:nvSpPr>
            <p:spPr bwMode="auto">
              <a:xfrm>
                <a:off x="4061905" y="4028951"/>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rgbClr val="044875"/>
              </a:solidFill>
              <a:ln>
                <a:noFill/>
              </a:ln>
            </p:spPr>
            <p:txBody>
              <a:bodyPr/>
              <a:lstStyle/>
              <a:p>
                <a:pPr>
                  <a:defRPr/>
                </a:pPr>
                <a:endParaRPr lang="zh-CN" altLang="en-US" b="1">
                  <a:solidFill>
                    <a:prstClr val="black"/>
                  </a:solidFill>
                  <a:latin typeface="Times New Roman" panose="02020603050405020304" pitchFamily="18" charset="0"/>
                  <a:cs typeface="Times New Roman" panose="02020603050405020304" pitchFamily="18" charset="0"/>
                </a:endParaRPr>
              </a:p>
            </p:txBody>
          </p:sp>
        </p:grpSp>
      </p:grpSp>
      <p:grpSp>
        <p:nvGrpSpPr>
          <p:cNvPr id="20" name="组合 19"/>
          <p:cNvGrpSpPr/>
          <p:nvPr>
            <p:custDataLst>
              <p:tags r:id="rId22"/>
            </p:custDataLst>
          </p:nvPr>
        </p:nvGrpSpPr>
        <p:grpSpPr>
          <a:xfrm>
            <a:off x="4517645" y="2868283"/>
            <a:ext cx="5370513" cy="534987"/>
            <a:chOff x="3275856" y="2348880"/>
            <a:chExt cx="5370513" cy="534987"/>
          </a:xfrm>
        </p:grpSpPr>
        <p:grpSp>
          <p:nvGrpSpPr>
            <p:cNvPr id="11" name="组合 10"/>
            <p:cNvGrpSpPr/>
            <p:nvPr/>
          </p:nvGrpSpPr>
          <p:grpSpPr>
            <a:xfrm>
              <a:off x="3275856" y="2348880"/>
              <a:ext cx="689474" cy="534987"/>
              <a:chOff x="3275856" y="2407756"/>
              <a:chExt cx="689474" cy="534987"/>
            </a:xfrm>
          </p:grpSpPr>
          <p:sp>
            <p:nvSpPr>
              <p:cNvPr id="97" name="矩形 96"/>
              <p:cNvSpPr/>
              <p:nvPr>
                <p:custDataLst>
                  <p:tags r:id="rId23"/>
                </p:custDataLst>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Times New Roman" panose="02020603050405020304" pitchFamily="18" charset="0"/>
                  <a:cs typeface="Times New Roman" panose="02020603050405020304" pitchFamily="18" charset="0"/>
                </a:endParaRPr>
              </a:p>
            </p:txBody>
          </p:sp>
          <p:sp>
            <p:nvSpPr>
              <p:cNvPr id="98" name="文本框 78"/>
              <p:cNvSpPr txBox="1">
                <a:spLocks noChangeArrowheads="1"/>
              </p:cNvSpPr>
              <p:nvPr>
                <p:custDataLst>
                  <p:tags r:id="rId24"/>
                </p:custDataLst>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044875"/>
                    </a:solidFill>
                    <a:latin typeface="Times New Roman" panose="02020603050405020304" pitchFamily="18" charset="0"/>
                    <a:cs typeface="Times New Roman" panose="02020603050405020304" pitchFamily="18" charset="0"/>
                  </a:rPr>
                  <a:t>02</a:t>
                </a:r>
                <a:endParaRPr lang="en-US" altLang="zh-CN" sz="2700" dirty="0">
                  <a:solidFill>
                    <a:srgbClr val="044875"/>
                  </a:solidFill>
                  <a:latin typeface="Times New Roman" panose="02020603050405020304" pitchFamily="18" charset="0"/>
                  <a:cs typeface="Times New Roman" panose="02020603050405020304" pitchFamily="18" charset="0"/>
                </a:endParaRPr>
              </a:p>
            </p:txBody>
          </p:sp>
        </p:grpSp>
        <p:grpSp>
          <p:nvGrpSpPr>
            <p:cNvPr id="15" name="组合 14"/>
            <p:cNvGrpSpPr/>
            <p:nvPr/>
          </p:nvGrpSpPr>
          <p:grpSpPr>
            <a:xfrm>
              <a:off x="3937844" y="2348880"/>
              <a:ext cx="4708525" cy="534987"/>
              <a:chOff x="3937844" y="2407756"/>
              <a:chExt cx="4708525" cy="534987"/>
            </a:xfrm>
          </p:grpSpPr>
          <p:sp>
            <p:nvSpPr>
              <p:cNvPr id="92" name="文本框 73"/>
              <p:cNvSpPr txBox="1">
                <a:spLocks noChangeArrowheads="1"/>
              </p:cNvSpPr>
              <p:nvPr>
                <p:custDataLst>
                  <p:tags r:id="rId25"/>
                </p:custDataLst>
              </p:nvPr>
            </p:nvSpPr>
            <p:spPr bwMode="auto">
              <a:xfrm>
                <a:off x="5326034" y="2449079"/>
                <a:ext cx="2499719"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cs typeface="Times New Roman" panose="02020603050405020304" pitchFamily="18" charset="0"/>
                    <a:sym typeface="+mn-ea"/>
                  </a:rPr>
                  <a:t>Method Design</a:t>
                </a:r>
                <a:endParaRPr lang="en-US" altLang="zh-CN" sz="2400" b="1" dirty="0">
                  <a:solidFill>
                    <a:srgbClr val="044875"/>
                  </a:solidFill>
                  <a:latin typeface="Times New Roman" panose="02020603050405020304" pitchFamily="18" charset="0"/>
                  <a:ea typeface="微软雅黑" panose="020B0503020204020204" charset="-122"/>
                  <a:cs typeface="Times New Roman" panose="02020603050405020304" pitchFamily="18" charset="0"/>
                  <a:sym typeface="+mn-ea"/>
                </a:endParaRPr>
              </a:p>
            </p:txBody>
          </p:sp>
          <p:sp>
            <p:nvSpPr>
              <p:cNvPr id="93" name="矩形 92"/>
              <p:cNvSpPr/>
              <p:nvPr>
                <p:custDataLst>
                  <p:tags r:id="rId26"/>
                </p:custDataLst>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latin typeface="Times New Roman" panose="02020603050405020304" pitchFamily="18" charset="0"/>
                  <a:cs typeface="Times New Roman" panose="02020603050405020304" pitchFamily="18" charset="0"/>
                </a:endParaRPr>
              </a:p>
            </p:txBody>
          </p:sp>
          <p:cxnSp>
            <p:nvCxnSpPr>
              <p:cNvPr id="94" name="直接连接符 93"/>
              <p:cNvCxnSpPr/>
              <p:nvPr>
                <p:custDataLst>
                  <p:tags r:id="rId27"/>
                </p:custDataLst>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6" name="Freeform 30"/>
              <p:cNvSpPr>
                <a:spLocks noEditPoints="1"/>
              </p:cNvSpPr>
              <p:nvPr>
                <p:custDataLst>
                  <p:tags r:id="rId28"/>
                </p:custDataLst>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rgbClr val="044875"/>
              </a:solidFill>
              <a:ln>
                <a:noFill/>
              </a:ln>
            </p:spPr>
            <p:txBody>
              <a:bodyPr/>
              <a:lstStyle/>
              <a:p>
                <a:pPr>
                  <a:defRPr/>
                </a:pPr>
                <a:endParaRPr lang="zh-CN" altLang="en-US" b="1">
                  <a:solidFill>
                    <a:prstClr val="black"/>
                  </a:solidFill>
                  <a:latin typeface="Times New Roman" panose="02020603050405020304" pitchFamily="18" charset="0"/>
                  <a:cs typeface="Times New Roman" panose="02020603050405020304" pitchFamily="18" charset="0"/>
                </a:endParaRPr>
              </a:p>
            </p:txBody>
          </p:sp>
        </p:grpSp>
      </p:grpSp>
      <p:grpSp>
        <p:nvGrpSpPr>
          <p:cNvPr id="7" name="组合 6"/>
          <p:cNvGrpSpPr/>
          <p:nvPr/>
        </p:nvGrpSpPr>
        <p:grpSpPr>
          <a:xfrm>
            <a:off x="-1" y="6553200"/>
            <a:ext cx="12192001" cy="304800"/>
            <a:chOff x="0" y="6569404"/>
            <a:chExt cx="9144000" cy="288000"/>
          </a:xfrm>
        </p:grpSpPr>
        <p:sp>
          <p:nvSpPr>
            <p:cNvPr id="8" name="矩形 7"/>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9" name="矩形 8"/>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cs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21"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latin typeface="Times New Roman" panose="02020603050405020304" pitchFamily="18" charset="0"/>
                <a:cs typeface="Times New Roman" panose="02020603050405020304" pitchFamily="18" charset="0"/>
              </a:rPr>
            </a:fld>
            <a:endParaRPr lang="zh-HK" altLang="en-US" sz="1600" dirty="0" smtClean="0">
              <a:solidFill>
                <a:schemeClr val="bg1"/>
              </a:solidFill>
              <a:latin typeface="Times New Roman" panose="02020603050405020304" pitchFamily="18" charset="0"/>
              <a:cs typeface="Times New Roman" panose="02020603050405020304" pitchFamily="18" charset="0"/>
            </a:endParaRPr>
          </a:p>
        </p:txBody>
      </p:sp>
      <p:pic>
        <p:nvPicPr>
          <p:cNvPr id="2" name="图片 1"/>
          <p:cNvPicPr>
            <a:picLocks noChangeAspect="1"/>
          </p:cNvPicPr>
          <p:nvPr/>
        </p:nvPicPr>
        <p:blipFill>
          <a:blip r:embed="rId29" cstate="print">
            <a:clrChange>
              <a:clrFrom>
                <a:srgbClr val="FFFFFF"/>
              </a:clrFrom>
              <a:clrTo>
                <a:srgbClr val="FFFFFF">
                  <a:alpha val="0"/>
                </a:srgbClr>
              </a:clrTo>
            </a:clrChange>
            <a:extLst>
              <a:ext uri="{BEBA8EAE-BF5A-486C-A8C5-ECC9F3942E4B}">
                <a14:imgProps xmlns:a14="http://schemas.microsoft.com/office/drawing/2010/main">
                  <a14:imgLayer r:embed="rId30">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spTree>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18"/>
          <p:cNvGrpSpPr/>
          <p:nvPr/>
        </p:nvGrpSpPr>
        <p:grpSpPr bwMode="auto">
          <a:xfrm>
            <a:off x="2409457" y="2650330"/>
            <a:ext cx="1505450" cy="1479472"/>
            <a:chOff x="1709739" y="2636838"/>
            <a:chExt cx="1590160" cy="1584325"/>
          </a:xfrm>
          <a:solidFill>
            <a:srgbClr val="044875"/>
          </a:solidFill>
        </p:grpSpPr>
        <p:sp>
          <p:nvSpPr>
            <p:cNvPr id="35" name="Freeform 6"/>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37" name="Freeform 7"/>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38" name="Freeform 8"/>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39" name="Freeform 9"/>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40" name="Freeform 10"/>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41" name="Freeform 11"/>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42" name="Freeform 12"/>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43" name="Freeform 13"/>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44" name="Freeform 14"/>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grpSp>
      <p:sp>
        <p:nvSpPr>
          <p:cNvPr id="31" name="文本框 30"/>
          <p:cNvSpPr txBox="1"/>
          <p:nvPr/>
        </p:nvSpPr>
        <p:spPr bwMode="auto">
          <a:xfrm>
            <a:off x="2135561" y="4129802"/>
            <a:ext cx="2054225" cy="523334"/>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Contents</a:t>
            </a:r>
            <a:endPar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grpSp>
        <p:nvGrpSpPr>
          <p:cNvPr id="19" name="组合 18"/>
          <p:cNvGrpSpPr/>
          <p:nvPr>
            <p:custDataLst>
              <p:tags r:id="rId1"/>
            </p:custDataLst>
          </p:nvPr>
        </p:nvGrpSpPr>
        <p:grpSpPr>
          <a:xfrm>
            <a:off x="4523741" y="2047924"/>
            <a:ext cx="5370513" cy="534987"/>
            <a:chOff x="3281952" y="1484784"/>
            <a:chExt cx="5370513" cy="534987"/>
          </a:xfrm>
        </p:grpSpPr>
        <p:grpSp>
          <p:nvGrpSpPr>
            <p:cNvPr id="14" name="组合 13"/>
            <p:cNvGrpSpPr/>
            <p:nvPr/>
          </p:nvGrpSpPr>
          <p:grpSpPr>
            <a:xfrm>
              <a:off x="3943940" y="1484784"/>
              <a:ext cx="4708525" cy="534987"/>
              <a:chOff x="3943940" y="1626760"/>
              <a:chExt cx="4708525" cy="534987"/>
            </a:xfrm>
          </p:grpSpPr>
          <p:sp>
            <p:nvSpPr>
              <p:cNvPr id="49" name="Freeform 74"/>
              <p:cNvSpPr>
                <a:spLocks noEditPoints="1"/>
              </p:cNvSpPr>
              <p:nvPr>
                <p:custDataLst>
                  <p:tags r:id="rId2"/>
                </p:custDataLst>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rgbClr val="044875"/>
              </a:solidFill>
              <a:ln>
                <a:noFill/>
              </a:ln>
            </p:spPr>
            <p:txBody>
              <a:bodyPr/>
              <a:lstStyle/>
              <a:p>
                <a:pPr>
                  <a:defRPr/>
                </a:pPr>
                <a:endParaRPr lang="zh-CN" altLang="en-US" b="1">
                  <a:solidFill>
                    <a:prstClr val="black"/>
                  </a:solidFill>
                  <a:latin typeface="Times New Roman" panose="02020603050405020304" pitchFamily="18" charset="0"/>
                  <a:cs typeface="Times New Roman" panose="02020603050405020304" pitchFamily="18" charset="0"/>
                </a:endParaRPr>
              </a:p>
            </p:txBody>
          </p:sp>
          <p:sp>
            <p:nvSpPr>
              <p:cNvPr id="50" name="文本框 20"/>
              <p:cNvSpPr txBox="1">
                <a:spLocks noChangeArrowheads="1"/>
              </p:cNvSpPr>
              <p:nvPr>
                <p:custDataLst>
                  <p:tags r:id="rId3"/>
                </p:custDataLst>
              </p:nvPr>
            </p:nvSpPr>
            <p:spPr bwMode="auto">
              <a:xfrm>
                <a:off x="4599577" y="1648846"/>
                <a:ext cx="3989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cs typeface="Times New Roman" panose="02020603050405020304" pitchFamily="18" charset="0"/>
                  </a:rPr>
                  <a:t>Problem Description</a:t>
                </a:r>
                <a:endParaRPr lang="en-US" altLang="zh-CN" sz="2400" b="1" dirty="0">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sp>
            <p:nvSpPr>
              <p:cNvPr id="51" name="矩形 50"/>
              <p:cNvSpPr/>
              <p:nvPr>
                <p:custDataLst>
                  <p:tags r:id="rId4"/>
                </p:custDataLst>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latin typeface="Times New Roman" panose="02020603050405020304" pitchFamily="18" charset="0"/>
                  <a:cs typeface="Times New Roman" panose="02020603050405020304" pitchFamily="18" charset="0"/>
                </a:endParaRPr>
              </a:p>
            </p:txBody>
          </p:sp>
          <p:cxnSp>
            <p:nvCxnSpPr>
              <p:cNvPr id="52" name="直接连接符 51"/>
              <p:cNvCxnSpPr/>
              <p:nvPr>
                <p:custDataLst>
                  <p:tags r:id="rId5"/>
                </p:custDataLst>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10" name="组合 9"/>
            <p:cNvGrpSpPr/>
            <p:nvPr/>
          </p:nvGrpSpPr>
          <p:grpSpPr>
            <a:xfrm>
              <a:off x="3281952" y="1484784"/>
              <a:ext cx="689642" cy="534987"/>
              <a:chOff x="3281952" y="1626760"/>
              <a:chExt cx="689642" cy="534987"/>
            </a:xfrm>
          </p:grpSpPr>
          <p:sp>
            <p:nvSpPr>
              <p:cNvPr id="53" name="矩形 52"/>
              <p:cNvSpPr/>
              <p:nvPr>
                <p:custDataLst>
                  <p:tags r:id="rId6"/>
                </p:custDataLst>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Times New Roman" panose="02020603050405020304" pitchFamily="18" charset="0"/>
                  <a:cs typeface="Times New Roman" panose="02020603050405020304" pitchFamily="18" charset="0"/>
                </a:endParaRPr>
              </a:p>
            </p:txBody>
          </p:sp>
          <p:sp>
            <p:nvSpPr>
              <p:cNvPr id="54" name="文本框 18"/>
              <p:cNvSpPr txBox="1">
                <a:spLocks noChangeArrowheads="1"/>
              </p:cNvSpPr>
              <p:nvPr>
                <p:custDataLst>
                  <p:tags r:id="rId7"/>
                </p:custDataLst>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044875"/>
                    </a:solidFill>
                    <a:latin typeface="Times New Roman" panose="02020603050405020304" pitchFamily="18" charset="0"/>
                    <a:cs typeface="Times New Roman" panose="02020603050405020304" pitchFamily="18" charset="0"/>
                  </a:rPr>
                  <a:t>01</a:t>
                </a:r>
                <a:endParaRPr lang="en-US" altLang="zh-CN" sz="2700" dirty="0">
                  <a:solidFill>
                    <a:srgbClr val="044875"/>
                  </a:solidFill>
                  <a:latin typeface="Times New Roman" panose="02020603050405020304" pitchFamily="18" charset="0"/>
                  <a:cs typeface="Times New Roman" panose="02020603050405020304" pitchFamily="18" charset="0"/>
                </a:endParaRPr>
              </a:p>
            </p:txBody>
          </p:sp>
        </p:grpSp>
      </p:grpSp>
      <p:grpSp>
        <p:nvGrpSpPr>
          <p:cNvPr id="22" name="组合 21"/>
          <p:cNvGrpSpPr/>
          <p:nvPr>
            <p:custDataLst>
              <p:tags r:id="rId8"/>
            </p:custDataLst>
          </p:nvPr>
        </p:nvGrpSpPr>
        <p:grpSpPr>
          <a:xfrm>
            <a:off x="4503593" y="3688642"/>
            <a:ext cx="5372100" cy="534987"/>
            <a:chOff x="3261805" y="3188752"/>
            <a:chExt cx="5372100" cy="534987"/>
          </a:xfrm>
        </p:grpSpPr>
        <p:grpSp>
          <p:nvGrpSpPr>
            <p:cNvPr id="12" name="组合 11"/>
            <p:cNvGrpSpPr/>
            <p:nvPr/>
          </p:nvGrpSpPr>
          <p:grpSpPr>
            <a:xfrm>
              <a:off x="3261805" y="3188752"/>
              <a:ext cx="689593" cy="534987"/>
              <a:chOff x="3261805" y="3188752"/>
              <a:chExt cx="689593" cy="534987"/>
            </a:xfrm>
          </p:grpSpPr>
          <p:sp>
            <p:nvSpPr>
              <p:cNvPr id="61" name="矩形 60"/>
              <p:cNvSpPr/>
              <p:nvPr>
                <p:custDataLst>
                  <p:tags r:id="rId9"/>
                </p:custDataLst>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Times New Roman" panose="02020603050405020304" pitchFamily="18" charset="0"/>
                  <a:cs typeface="Times New Roman" panose="02020603050405020304" pitchFamily="18" charset="0"/>
                </a:endParaRPr>
              </a:p>
            </p:txBody>
          </p:sp>
          <p:sp>
            <p:nvSpPr>
              <p:cNvPr id="62" name="文本框 86"/>
              <p:cNvSpPr txBox="1">
                <a:spLocks noChangeArrowheads="1"/>
              </p:cNvSpPr>
              <p:nvPr>
                <p:custDataLst>
                  <p:tags r:id="rId10"/>
                </p:custDataLst>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a:solidFill>
                      <a:schemeClr val="bg2">
                        <a:lumMod val="90000"/>
                      </a:schemeClr>
                    </a:solidFill>
                    <a:latin typeface="Times New Roman" panose="02020603050405020304" pitchFamily="18" charset="0"/>
                    <a:cs typeface="Times New Roman" panose="02020603050405020304" pitchFamily="18" charset="0"/>
                  </a:rPr>
                  <a:t>03</a:t>
                </a:r>
                <a:endParaRPr lang="en-US" altLang="zh-CN" sz="2700">
                  <a:solidFill>
                    <a:schemeClr val="bg2">
                      <a:lumMod val="90000"/>
                    </a:schemeClr>
                  </a:solidFill>
                  <a:latin typeface="Times New Roman" panose="02020603050405020304" pitchFamily="18" charset="0"/>
                  <a:cs typeface="Times New Roman" panose="02020603050405020304" pitchFamily="18" charset="0"/>
                </a:endParaRPr>
              </a:p>
            </p:txBody>
          </p:sp>
        </p:grpSp>
        <p:grpSp>
          <p:nvGrpSpPr>
            <p:cNvPr id="16" name="组合 15"/>
            <p:cNvGrpSpPr/>
            <p:nvPr/>
          </p:nvGrpSpPr>
          <p:grpSpPr>
            <a:xfrm>
              <a:off x="3923792" y="3188752"/>
              <a:ext cx="4710113" cy="534987"/>
              <a:chOff x="3923792" y="3188752"/>
              <a:chExt cx="4710113" cy="534987"/>
            </a:xfrm>
          </p:grpSpPr>
          <p:sp>
            <p:nvSpPr>
              <p:cNvPr id="56" name="文本框 81"/>
              <p:cNvSpPr txBox="1">
                <a:spLocks noChangeArrowheads="1"/>
              </p:cNvSpPr>
              <p:nvPr>
                <p:custDataLst>
                  <p:tags r:id="rId11"/>
                </p:custDataLst>
              </p:nvPr>
            </p:nvSpPr>
            <p:spPr bwMode="auto">
              <a:xfrm>
                <a:off x="4876292" y="3235107"/>
                <a:ext cx="339852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cs typeface="Times New Roman" panose="02020603050405020304" pitchFamily="18" charset="0"/>
                    <a:sym typeface="+mn-ea"/>
                  </a:rPr>
                  <a:t>Experiment Results</a:t>
                </a:r>
                <a:endParaRPr lang="en-US" altLang="zh-CN" sz="2400" b="1" dirty="0">
                  <a:solidFill>
                    <a:schemeClr val="bg2">
                      <a:lumMod val="90000"/>
                    </a:schemeClr>
                  </a:solidFill>
                  <a:latin typeface="Times New Roman" panose="02020603050405020304" pitchFamily="18" charset="0"/>
                  <a:ea typeface="微软雅黑" panose="020B0503020204020204" charset="-122"/>
                  <a:cs typeface="Times New Roman" panose="02020603050405020304" pitchFamily="18" charset="0"/>
                  <a:sym typeface="+mn-ea"/>
                </a:endParaRPr>
              </a:p>
            </p:txBody>
          </p:sp>
          <p:sp>
            <p:nvSpPr>
              <p:cNvPr id="57" name="矩形 56"/>
              <p:cNvSpPr/>
              <p:nvPr>
                <p:custDataLst>
                  <p:tags r:id="rId12"/>
                </p:custDataLst>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latin typeface="Times New Roman" panose="02020603050405020304" pitchFamily="18" charset="0"/>
                  <a:cs typeface="Times New Roman" panose="02020603050405020304" pitchFamily="18" charset="0"/>
                </a:endParaRPr>
              </a:p>
            </p:txBody>
          </p:sp>
          <p:cxnSp>
            <p:nvCxnSpPr>
              <p:cNvPr id="58" name="直接连接符 57"/>
              <p:cNvCxnSpPr/>
              <p:nvPr>
                <p:custDataLst>
                  <p:tags r:id="rId13"/>
                </p:custDataLst>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60" name="Freeform 71"/>
              <p:cNvSpPr>
                <a:spLocks noEditPoints="1"/>
              </p:cNvSpPr>
              <p:nvPr>
                <p:custDataLst>
                  <p:tags r:id="rId14"/>
                </p:custDataLst>
              </p:nvPr>
            </p:nvSpPr>
            <p:spPr bwMode="auto">
              <a:xfrm>
                <a:off x="4038092" y="3253839"/>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chemeClr val="bg1">
                  <a:lumMod val="50000"/>
                </a:schemeClr>
              </a:solidFill>
              <a:ln>
                <a:noFill/>
              </a:ln>
            </p:spPr>
            <p:txBody>
              <a:bodyPr/>
              <a:lstStyle/>
              <a:p>
                <a:pPr>
                  <a:defRPr/>
                </a:pPr>
                <a:endParaRPr lang="zh-CN" altLang="en-US" b="1">
                  <a:solidFill>
                    <a:prstClr val="black"/>
                  </a:solidFill>
                  <a:latin typeface="Times New Roman" panose="02020603050405020304" pitchFamily="18" charset="0"/>
                  <a:cs typeface="Times New Roman" panose="02020603050405020304" pitchFamily="18" charset="0"/>
                </a:endParaRPr>
              </a:p>
            </p:txBody>
          </p:sp>
        </p:grpSp>
      </p:grpSp>
      <p:grpSp>
        <p:nvGrpSpPr>
          <p:cNvPr id="23" name="组合 22"/>
          <p:cNvGrpSpPr/>
          <p:nvPr>
            <p:custDataLst>
              <p:tags r:id="rId15"/>
            </p:custDataLst>
          </p:nvPr>
        </p:nvGrpSpPr>
        <p:grpSpPr>
          <a:xfrm>
            <a:off x="4503593" y="4509001"/>
            <a:ext cx="5372100" cy="534987"/>
            <a:chOff x="3261805" y="4046141"/>
            <a:chExt cx="5372100" cy="534987"/>
          </a:xfrm>
        </p:grpSpPr>
        <p:grpSp>
          <p:nvGrpSpPr>
            <p:cNvPr id="13" name="组合 12"/>
            <p:cNvGrpSpPr/>
            <p:nvPr/>
          </p:nvGrpSpPr>
          <p:grpSpPr>
            <a:xfrm>
              <a:off x="3261805" y="4046141"/>
              <a:ext cx="689447" cy="534987"/>
              <a:chOff x="3261805" y="3969748"/>
              <a:chExt cx="689447" cy="534987"/>
            </a:xfrm>
          </p:grpSpPr>
          <p:sp>
            <p:nvSpPr>
              <p:cNvPr id="89" name="矩形 88"/>
              <p:cNvSpPr/>
              <p:nvPr>
                <p:custDataLst>
                  <p:tags r:id="rId16"/>
                </p:custDataLst>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Times New Roman" panose="02020603050405020304" pitchFamily="18" charset="0"/>
                  <a:cs typeface="Times New Roman" panose="02020603050405020304" pitchFamily="18" charset="0"/>
                </a:endParaRPr>
              </a:p>
            </p:txBody>
          </p:sp>
          <p:sp>
            <p:nvSpPr>
              <p:cNvPr id="90" name="文本框 131"/>
              <p:cNvSpPr txBox="1">
                <a:spLocks noChangeArrowheads="1"/>
              </p:cNvSpPr>
              <p:nvPr>
                <p:custDataLst>
                  <p:tags r:id="rId17"/>
                </p:custDataLst>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a:solidFill>
                      <a:schemeClr val="bg2">
                        <a:lumMod val="90000"/>
                      </a:schemeClr>
                    </a:solidFill>
                    <a:latin typeface="Times New Roman" panose="02020603050405020304" pitchFamily="18" charset="0"/>
                    <a:cs typeface="Times New Roman" panose="02020603050405020304" pitchFamily="18" charset="0"/>
                  </a:rPr>
                  <a:t>04</a:t>
                </a:r>
                <a:endParaRPr lang="en-US" altLang="zh-CN" sz="2700">
                  <a:solidFill>
                    <a:schemeClr val="bg2">
                      <a:lumMod val="90000"/>
                    </a:schemeClr>
                  </a:solidFill>
                  <a:latin typeface="Times New Roman" panose="02020603050405020304" pitchFamily="18" charset="0"/>
                  <a:cs typeface="Times New Roman" panose="02020603050405020304" pitchFamily="18" charset="0"/>
                </a:endParaRPr>
              </a:p>
            </p:txBody>
          </p:sp>
        </p:grpSp>
        <p:grpSp>
          <p:nvGrpSpPr>
            <p:cNvPr id="17" name="组合 16"/>
            <p:cNvGrpSpPr/>
            <p:nvPr/>
          </p:nvGrpSpPr>
          <p:grpSpPr>
            <a:xfrm>
              <a:off x="3923792" y="4046141"/>
              <a:ext cx="4710113" cy="534987"/>
              <a:chOff x="3923792" y="3969748"/>
              <a:chExt cx="4710113" cy="534987"/>
            </a:xfrm>
          </p:grpSpPr>
          <p:sp>
            <p:nvSpPr>
              <p:cNvPr id="64" name="文本框 126"/>
              <p:cNvSpPr txBox="1">
                <a:spLocks noChangeArrowheads="1"/>
              </p:cNvSpPr>
              <p:nvPr>
                <p:custDataLst>
                  <p:tags r:id="rId18"/>
                </p:custDataLst>
              </p:nvPr>
            </p:nvSpPr>
            <p:spPr bwMode="auto">
              <a:xfrm>
                <a:off x="4571492" y="4002700"/>
                <a:ext cx="40417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cs typeface="Times New Roman" panose="02020603050405020304" pitchFamily="18" charset="0"/>
                  </a:rPr>
                  <a:t>Conclusion</a:t>
                </a:r>
                <a:endParaRPr lang="en-US" altLang="zh-CN" sz="2400" b="1" dirty="0">
                  <a:solidFill>
                    <a:schemeClr val="bg2">
                      <a:lumMod val="90000"/>
                    </a:schemeClr>
                  </a:solidFill>
                  <a:latin typeface="Times New Roman" panose="02020603050405020304" pitchFamily="18" charset="0"/>
                  <a:ea typeface="微软雅黑" panose="020B0503020204020204" charset="-122"/>
                  <a:cs typeface="Times New Roman" panose="02020603050405020304" pitchFamily="18" charset="0"/>
                </a:endParaRPr>
              </a:p>
            </p:txBody>
          </p:sp>
          <p:sp>
            <p:nvSpPr>
              <p:cNvPr id="65" name="矩形 64"/>
              <p:cNvSpPr/>
              <p:nvPr>
                <p:custDataLst>
                  <p:tags r:id="rId19"/>
                </p:custDataLst>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latin typeface="Times New Roman" panose="02020603050405020304" pitchFamily="18" charset="0"/>
                  <a:cs typeface="Times New Roman" panose="02020603050405020304" pitchFamily="18" charset="0"/>
                </a:endParaRPr>
              </a:p>
            </p:txBody>
          </p:sp>
          <p:cxnSp>
            <p:nvCxnSpPr>
              <p:cNvPr id="86" name="直接连接符 85"/>
              <p:cNvCxnSpPr/>
              <p:nvPr>
                <p:custDataLst>
                  <p:tags r:id="rId20"/>
                </p:custDataLst>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88" name="Freeform 306"/>
              <p:cNvSpPr>
                <a:spLocks noEditPoints="1"/>
              </p:cNvSpPr>
              <p:nvPr>
                <p:custDataLst>
                  <p:tags r:id="rId21"/>
                </p:custDataLst>
              </p:nvPr>
            </p:nvSpPr>
            <p:spPr bwMode="auto">
              <a:xfrm>
                <a:off x="4061905" y="4028951"/>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chemeClr val="bg1">
                  <a:lumMod val="50000"/>
                </a:schemeClr>
              </a:solidFill>
              <a:ln>
                <a:noFill/>
              </a:ln>
            </p:spPr>
            <p:txBody>
              <a:bodyPr/>
              <a:lstStyle/>
              <a:p>
                <a:pPr>
                  <a:defRPr/>
                </a:pPr>
                <a:endParaRPr lang="zh-CN" altLang="en-US" b="1">
                  <a:solidFill>
                    <a:prstClr val="black"/>
                  </a:solidFill>
                  <a:latin typeface="Times New Roman" panose="02020603050405020304" pitchFamily="18" charset="0"/>
                  <a:cs typeface="Times New Roman" panose="02020603050405020304" pitchFamily="18" charset="0"/>
                </a:endParaRPr>
              </a:p>
            </p:txBody>
          </p:sp>
        </p:grpSp>
      </p:grpSp>
      <p:grpSp>
        <p:nvGrpSpPr>
          <p:cNvPr id="20" name="组合 19"/>
          <p:cNvGrpSpPr/>
          <p:nvPr>
            <p:custDataLst>
              <p:tags r:id="rId22"/>
            </p:custDataLst>
          </p:nvPr>
        </p:nvGrpSpPr>
        <p:grpSpPr>
          <a:xfrm>
            <a:off x="4517645" y="2868283"/>
            <a:ext cx="5370513" cy="534987"/>
            <a:chOff x="3275856" y="2348880"/>
            <a:chExt cx="5370513" cy="534987"/>
          </a:xfrm>
        </p:grpSpPr>
        <p:grpSp>
          <p:nvGrpSpPr>
            <p:cNvPr id="11" name="组合 10"/>
            <p:cNvGrpSpPr/>
            <p:nvPr/>
          </p:nvGrpSpPr>
          <p:grpSpPr>
            <a:xfrm>
              <a:off x="3275856" y="2348880"/>
              <a:ext cx="689474" cy="534987"/>
              <a:chOff x="3275856" y="2407756"/>
              <a:chExt cx="689474" cy="534987"/>
            </a:xfrm>
          </p:grpSpPr>
          <p:sp>
            <p:nvSpPr>
              <p:cNvPr id="97" name="矩形 96"/>
              <p:cNvSpPr/>
              <p:nvPr>
                <p:custDataLst>
                  <p:tags r:id="rId23"/>
                </p:custDataLst>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Times New Roman" panose="02020603050405020304" pitchFamily="18" charset="0"/>
                  <a:cs typeface="Times New Roman" panose="02020603050405020304" pitchFamily="18" charset="0"/>
                </a:endParaRPr>
              </a:p>
            </p:txBody>
          </p:sp>
          <p:sp>
            <p:nvSpPr>
              <p:cNvPr id="98" name="文本框 78"/>
              <p:cNvSpPr txBox="1">
                <a:spLocks noChangeArrowheads="1"/>
              </p:cNvSpPr>
              <p:nvPr>
                <p:custDataLst>
                  <p:tags r:id="rId24"/>
                </p:custDataLst>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Times New Roman" panose="02020603050405020304" pitchFamily="18" charset="0"/>
                    <a:cs typeface="Times New Roman" panose="02020603050405020304" pitchFamily="18" charset="0"/>
                  </a:rPr>
                  <a:t>02</a:t>
                </a:r>
                <a:endParaRPr lang="en-US" altLang="zh-CN" sz="2700" dirty="0">
                  <a:solidFill>
                    <a:schemeClr val="bg2">
                      <a:lumMod val="90000"/>
                    </a:schemeClr>
                  </a:solidFill>
                  <a:latin typeface="Times New Roman" panose="02020603050405020304" pitchFamily="18" charset="0"/>
                  <a:cs typeface="Times New Roman" panose="02020603050405020304" pitchFamily="18" charset="0"/>
                </a:endParaRPr>
              </a:p>
            </p:txBody>
          </p:sp>
        </p:grpSp>
        <p:grpSp>
          <p:nvGrpSpPr>
            <p:cNvPr id="15" name="组合 14"/>
            <p:cNvGrpSpPr/>
            <p:nvPr/>
          </p:nvGrpSpPr>
          <p:grpSpPr>
            <a:xfrm>
              <a:off x="3937844" y="2348880"/>
              <a:ext cx="4708525" cy="534987"/>
              <a:chOff x="3937844" y="2407756"/>
              <a:chExt cx="4708525" cy="534987"/>
            </a:xfrm>
          </p:grpSpPr>
          <p:sp>
            <p:nvSpPr>
              <p:cNvPr id="92" name="文本框 73"/>
              <p:cNvSpPr txBox="1">
                <a:spLocks noChangeArrowheads="1"/>
              </p:cNvSpPr>
              <p:nvPr>
                <p:custDataLst>
                  <p:tags r:id="rId25"/>
                </p:custDataLst>
              </p:nvPr>
            </p:nvSpPr>
            <p:spPr bwMode="auto">
              <a:xfrm>
                <a:off x="5326034" y="2449079"/>
                <a:ext cx="2499719"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cs typeface="Times New Roman" panose="02020603050405020304" pitchFamily="18" charset="0"/>
                    <a:sym typeface="+mn-ea"/>
                  </a:rPr>
                  <a:t>Method Design</a:t>
                </a:r>
                <a:endParaRPr lang="en-US" altLang="zh-CN" sz="2400" b="1" dirty="0">
                  <a:solidFill>
                    <a:schemeClr val="bg2">
                      <a:lumMod val="90000"/>
                    </a:schemeClr>
                  </a:solidFill>
                  <a:latin typeface="Times New Roman" panose="02020603050405020304" pitchFamily="18" charset="0"/>
                  <a:ea typeface="微软雅黑" panose="020B0503020204020204" charset="-122"/>
                  <a:cs typeface="Times New Roman" panose="02020603050405020304" pitchFamily="18" charset="0"/>
                  <a:sym typeface="+mn-ea"/>
                </a:endParaRPr>
              </a:p>
            </p:txBody>
          </p:sp>
          <p:sp>
            <p:nvSpPr>
              <p:cNvPr id="93" name="矩形 92"/>
              <p:cNvSpPr/>
              <p:nvPr>
                <p:custDataLst>
                  <p:tags r:id="rId26"/>
                </p:custDataLst>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latin typeface="Times New Roman" panose="02020603050405020304" pitchFamily="18" charset="0"/>
                  <a:cs typeface="Times New Roman" panose="02020603050405020304" pitchFamily="18" charset="0"/>
                </a:endParaRPr>
              </a:p>
            </p:txBody>
          </p:sp>
          <p:cxnSp>
            <p:nvCxnSpPr>
              <p:cNvPr id="94" name="直接连接符 93"/>
              <p:cNvCxnSpPr/>
              <p:nvPr>
                <p:custDataLst>
                  <p:tags r:id="rId27"/>
                </p:custDataLst>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6" name="Freeform 30"/>
              <p:cNvSpPr>
                <a:spLocks noEditPoints="1"/>
              </p:cNvSpPr>
              <p:nvPr>
                <p:custDataLst>
                  <p:tags r:id="rId28"/>
                </p:custDataLst>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chemeClr val="bg1">
                  <a:lumMod val="50000"/>
                </a:schemeClr>
              </a:solidFill>
              <a:ln>
                <a:noFill/>
              </a:ln>
            </p:spPr>
            <p:txBody>
              <a:bodyPr/>
              <a:lstStyle/>
              <a:p>
                <a:pPr>
                  <a:defRPr/>
                </a:pPr>
                <a:endParaRPr lang="zh-CN" altLang="en-US" b="1">
                  <a:solidFill>
                    <a:prstClr val="black"/>
                  </a:solidFill>
                  <a:latin typeface="Times New Roman" panose="02020603050405020304" pitchFamily="18" charset="0"/>
                  <a:cs typeface="Times New Roman" panose="02020603050405020304" pitchFamily="18" charset="0"/>
                </a:endParaRPr>
              </a:p>
            </p:txBody>
          </p:sp>
        </p:grpSp>
      </p:grpSp>
      <p:grpSp>
        <p:nvGrpSpPr>
          <p:cNvPr id="7" name="组合 6"/>
          <p:cNvGrpSpPr/>
          <p:nvPr/>
        </p:nvGrpSpPr>
        <p:grpSpPr>
          <a:xfrm>
            <a:off x="-1" y="6553200"/>
            <a:ext cx="12192001" cy="304800"/>
            <a:chOff x="0" y="6569404"/>
            <a:chExt cx="9144000" cy="288000"/>
          </a:xfrm>
        </p:grpSpPr>
        <p:sp>
          <p:nvSpPr>
            <p:cNvPr id="8" name="矩形 7"/>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9" name="矩形 8"/>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cs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21"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latin typeface="Times New Roman" panose="02020603050405020304" pitchFamily="18" charset="0"/>
                <a:cs typeface="Times New Roman" panose="02020603050405020304" pitchFamily="18" charset="0"/>
              </a:rPr>
            </a:fld>
            <a:endParaRPr lang="zh-HK" altLang="en-US" sz="1600" dirty="0" smtClean="0">
              <a:solidFill>
                <a:schemeClr val="bg1"/>
              </a:solidFill>
              <a:latin typeface="Times New Roman" panose="02020603050405020304" pitchFamily="18" charset="0"/>
              <a:cs typeface="Times New Roman" panose="02020603050405020304" pitchFamily="18" charset="0"/>
            </a:endParaRPr>
          </a:p>
        </p:txBody>
      </p:sp>
      <p:pic>
        <p:nvPicPr>
          <p:cNvPr id="2" name="图片 1"/>
          <p:cNvPicPr>
            <a:picLocks noChangeAspect="1"/>
          </p:cNvPicPr>
          <p:nvPr/>
        </p:nvPicPr>
        <p:blipFill>
          <a:blip r:embed="rId29" cstate="print">
            <a:clrChange>
              <a:clrFrom>
                <a:srgbClr val="FFFFFF"/>
              </a:clrFrom>
              <a:clrTo>
                <a:srgbClr val="FFFFFF">
                  <a:alpha val="0"/>
                </a:srgbClr>
              </a:clrTo>
            </a:clrChange>
            <a:extLst>
              <a:ext uri="{BEBA8EAE-BF5A-486C-A8C5-ECC9F3942E4B}">
                <a14:imgProps xmlns:a14="http://schemas.microsoft.com/office/drawing/2010/main">
                  <a14:imgLayer r:embed="rId30">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spTree>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3810" y="1"/>
            <a:ext cx="1218819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nvSpPr>
        <p:spPr>
          <a:xfrm>
            <a:off x="120000" y="31704"/>
            <a:ext cx="4914152"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Problem Description </a:t>
            </a:r>
            <a:endPar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endParaRPr>
          </a:p>
        </p:txBody>
      </p:sp>
      <p:grpSp>
        <p:nvGrpSpPr>
          <p:cNvPr id="12" name="组合 11"/>
          <p:cNvGrpSpPr/>
          <p:nvPr/>
        </p:nvGrpSpPr>
        <p:grpSpPr>
          <a:xfrm>
            <a:off x="-1" y="6553200"/>
            <a:ext cx="12192001" cy="304800"/>
            <a:chOff x="0" y="6569404"/>
            <a:chExt cx="9144000" cy="288000"/>
          </a:xfrm>
        </p:grpSpPr>
        <p:sp>
          <p:nvSpPr>
            <p:cNvPr id="13" name="矩形 12"/>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4" name="矩形 13"/>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cs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5"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latin typeface="Times New Roman" panose="02020603050405020304" pitchFamily="18" charset="0"/>
                <a:cs typeface="Times New Roman" panose="02020603050405020304" pitchFamily="18" charset="0"/>
              </a:rPr>
            </a:fld>
            <a:endParaRPr lang="zh-HK" altLang="en-US" sz="1600" dirty="0" smtClean="0">
              <a:solidFill>
                <a:schemeClr val="bg1"/>
              </a:solidFill>
              <a:latin typeface="Times New Roman" panose="02020603050405020304" pitchFamily="18" charset="0"/>
              <a:cs typeface="Times New Roman" panose="02020603050405020304" pitchFamily="18" charset="0"/>
            </a:endParaRPr>
          </a:p>
        </p:txBody>
      </p:sp>
      <p:sp>
        <p:nvSpPr>
          <p:cNvPr id="4" name="文本框 3"/>
          <p:cNvSpPr txBox="1"/>
          <p:nvPr/>
        </p:nvSpPr>
        <p:spPr>
          <a:xfrm>
            <a:off x="840000" y="1241035"/>
            <a:ext cx="10224000" cy="1322070"/>
          </a:xfrm>
          <a:prstGeom prst="rect">
            <a:avLst/>
          </a:prstGeom>
          <a:noFill/>
          <a:ln>
            <a:solidFill>
              <a:srgbClr val="0174AB"/>
            </a:solidFill>
          </a:ln>
        </p:spPr>
        <p:txBody>
          <a:bodyPr wrap="square" rtlCol="0">
            <a:spAutoFit/>
          </a:bodyPr>
          <a:lstStyle/>
          <a:p>
            <a:pPr algn="just">
              <a:lnSpc>
                <a:spcPct val="200000"/>
              </a:lnSpc>
            </a:pPr>
            <a:r>
              <a:rPr lang="en-US" altLang="zh-CN" sz="2000" dirty="0">
                <a:latin typeface="Times New Roman" panose="02020603050405020304" pitchFamily="18" charset="0"/>
                <a:ea typeface="微软雅黑" panose="020B0503020204020204" charset="-122"/>
                <a:cs typeface="Times New Roman" panose="02020603050405020304" pitchFamily="18" charset="0"/>
                <a:sym typeface="+mn-ea"/>
              </a:rPr>
              <a:t>Existing multiagent exploration works focus on how to explore in the fully cooperative task, which is insufficient in the environment with nonstationarity induced by agent interactions.</a:t>
            </a:r>
            <a:endParaRPr lang="en-US" altLang="zh-CN" sz="2000" dirty="0">
              <a:latin typeface="Times New Roman" panose="02020603050405020304" pitchFamily="18" charset="0"/>
              <a:ea typeface="微软雅黑" panose="020B0503020204020204" charset="-122"/>
              <a:cs typeface="Times New Roman" panose="02020603050405020304" pitchFamily="18" charset="0"/>
              <a:sym typeface="+mn-ea"/>
            </a:endParaRPr>
          </a:p>
        </p:txBody>
      </p:sp>
      <p:sp>
        <p:nvSpPr>
          <p:cNvPr id="2" name="文本框 1"/>
          <p:cNvSpPr txBox="1"/>
          <p:nvPr/>
        </p:nvSpPr>
        <p:spPr>
          <a:xfrm>
            <a:off x="840020" y="2823636"/>
            <a:ext cx="10224000" cy="3169285"/>
          </a:xfrm>
          <a:prstGeom prst="rect">
            <a:avLst/>
          </a:prstGeom>
          <a:noFill/>
          <a:ln>
            <a:solidFill>
              <a:srgbClr val="0174AB"/>
            </a:solidFill>
          </a:ln>
        </p:spPr>
        <p:txBody>
          <a:bodyPr wrap="square" rtlCol="0">
            <a:spAutoFit/>
          </a:bodyPr>
          <a:lstStyle/>
          <a:p>
            <a:pPr algn="just">
              <a:lnSpc>
                <a:spcPct val="200000"/>
              </a:lnSpc>
            </a:pPr>
            <a:r>
              <a:rPr lang="en-US" altLang="zh-CN" sz="2000" dirty="0">
                <a:latin typeface="Times New Roman" panose="02020603050405020304" pitchFamily="18" charset="0"/>
                <a:ea typeface="微软雅黑" panose="020B0503020204020204" charset="-122"/>
                <a:cs typeface="Times New Roman" panose="02020603050405020304" pitchFamily="18" charset="0"/>
              </a:rPr>
              <a:t>we propose </a:t>
            </a:r>
            <a:r>
              <a:rPr lang="en-US" altLang="zh-CN" sz="2000" b="1" dirty="0">
                <a:solidFill>
                  <a:srgbClr val="FF0000"/>
                </a:solidFill>
                <a:latin typeface="Times New Roman" panose="02020603050405020304" pitchFamily="18" charset="0"/>
                <a:ea typeface="微软雅黑" panose="020B0503020204020204" charset="-122"/>
                <a:cs typeface="Times New Roman" panose="02020603050405020304" pitchFamily="18" charset="0"/>
              </a:rPr>
              <a:t>W</a:t>
            </a:r>
            <a:r>
              <a:rPr lang="en-US" altLang="zh-CN" sz="2000" dirty="0">
                <a:latin typeface="Times New Roman" panose="02020603050405020304" pitchFamily="18" charset="0"/>
                <a:ea typeface="微软雅黑" panose="020B0503020204020204" charset="-122"/>
                <a:cs typeface="Times New Roman" panose="02020603050405020304" pitchFamily="18" charset="0"/>
              </a:rPr>
              <a:t>hen </a:t>
            </a:r>
            <a:r>
              <a:rPr lang="en-US" altLang="zh-CN" sz="2000" b="1" dirty="0">
                <a:solidFill>
                  <a:srgbClr val="FF0000"/>
                </a:solidFill>
                <a:latin typeface="Times New Roman" panose="02020603050405020304" pitchFamily="18" charset="0"/>
                <a:ea typeface="微软雅黑" panose="020B0503020204020204" charset="-122"/>
                <a:cs typeface="Times New Roman" panose="02020603050405020304" pitchFamily="18" charset="0"/>
              </a:rPr>
              <a:t>to</a:t>
            </a:r>
            <a:r>
              <a:rPr lang="en-US" altLang="zh-CN" sz="2000" dirty="0">
                <a:latin typeface="Times New Roman" panose="02020603050405020304" pitchFamily="18" charset="0"/>
                <a:ea typeface="微软雅黑" panose="020B0503020204020204" charset="-122"/>
                <a:cs typeface="Times New Roman" panose="02020603050405020304" pitchFamily="18" charset="0"/>
              </a:rPr>
              <a:t> </a:t>
            </a:r>
            <a:r>
              <a:rPr lang="en-US" altLang="zh-CN" sz="2000" b="1" dirty="0">
                <a:solidFill>
                  <a:srgbClr val="FF0000"/>
                </a:solidFill>
                <a:latin typeface="Times New Roman" panose="02020603050405020304" pitchFamily="18" charset="0"/>
                <a:ea typeface="微软雅黑" panose="020B0503020204020204" charset="-122"/>
                <a:cs typeface="Times New Roman" panose="02020603050405020304" pitchFamily="18" charset="0"/>
              </a:rPr>
              <a:t>E</a:t>
            </a:r>
            <a:r>
              <a:rPr lang="en-US" altLang="zh-CN" sz="2000" dirty="0">
                <a:latin typeface="Times New Roman" panose="02020603050405020304" pitchFamily="18" charset="0"/>
                <a:ea typeface="微软雅黑" panose="020B0503020204020204" charset="-122"/>
                <a:cs typeface="Times New Roman" panose="02020603050405020304" pitchFamily="18" charset="0"/>
              </a:rPr>
              <a:t>xplore (WToE), a simple yet effective variational exploration method to learn WToE under nonstationary environments. WToE employs an interaction-oriented adaptive exploration mechanism to adapt to environmental changes. We propose a novel graphical model that uses a latent random variable to model the steplevel environmental change resulting from interaction effects.</a:t>
            </a:r>
            <a:endParaRPr lang="en-US" altLang="zh-CN" sz="2000" dirty="0">
              <a:latin typeface="Times New Roman" panose="02020603050405020304" pitchFamily="18" charset="0"/>
              <a:ea typeface="微软雅黑" panose="020B0503020204020204" charset="-122"/>
              <a:cs typeface="Times New Roman" panose="02020603050405020304" pitchFamily="18" charset="0"/>
            </a:endParaRPr>
          </a:p>
        </p:txBody>
      </p:sp>
    </p:spTree>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3810" y="1"/>
            <a:ext cx="1218819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nvSpPr>
        <p:spPr>
          <a:xfrm>
            <a:off x="120000" y="31704"/>
            <a:ext cx="4914152"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Problem Description </a:t>
            </a:r>
            <a:endPar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endParaRPr>
          </a:p>
        </p:txBody>
      </p:sp>
      <p:grpSp>
        <p:nvGrpSpPr>
          <p:cNvPr id="12" name="组合 11"/>
          <p:cNvGrpSpPr/>
          <p:nvPr/>
        </p:nvGrpSpPr>
        <p:grpSpPr>
          <a:xfrm>
            <a:off x="-1" y="6553200"/>
            <a:ext cx="12192001" cy="304800"/>
            <a:chOff x="0" y="6569404"/>
            <a:chExt cx="9144000" cy="288000"/>
          </a:xfrm>
        </p:grpSpPr>
        <p:sp>
          <p:nvSpPr>
            <p:cNvPr id="13" name="矩形 12"/>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4" name="矩形 13"/>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cs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5"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latin typeface="Times New Roman" panose="02020603050405020304" pitchFamily="18" charset="0"/>
                <a:cs typeface="Times New Roman" panose="02020603050405020304" pitchFamily="18" charset="0"/>
              </a:rPr>
            </a:fld>
            <a:endParaRPr lang="zh-HK" altLang="en-US" sz="1600" dirty="0" smtClean="0">
              <a:solidFill>
                <a:schemeClr val="bg1"/>
              </a:solidFill>
              <a:latin typeface="Times New Roman" panose="02020603050405020304" pitchFamily="18" charset="0"/>
              <a:cs typeface="Times New Roman" panose="02020603050405020304" pitchFamily="18" charset="0"/>
            </a:endParaRPr>
          </a:p>
        </p:txBody>
      </p:sp>
      <p:sp>
        <p:nvSpPr>
          <p:cNvPr id="3" name="文本框 2"/>
          <p:cNvSpPr txBox="1"/>
          <p:nvPr/>
        </p:nvSpPr>
        <p:spPr>
          <a:xfrm>
            <a:off x="-22860" y="836930"/>
            <a:ext cx="6096000" cy="398780"/>
          </a:xfrm>
          <a:prstGeom prst="rect">
            <a:avLst/>
          </a:prstGeom>
          <a:noFill/>
        </p:spPr>
        <p:txBody>
          <a:bodyPr wrap="square" rtlCol="0" anchor="t">
            <a:spAutoFit/>
          </a:bodyPr>
          <a:p>
            <a:r>
              <a:rPr lang="en-US" altLang="zh-CN" sz="2000" b="1">
                <a:gradFill>
                  <a:gsLst>
                    <a:gs pos="50000">
                      <a:schemeClr val="accent1"/>
                    </a:gs>
                    <a:gs pos="0">
                      <a:schemeClr val="accent1">
                        <a:lumMod val="25000"/>
                        <a:lumOff val="75000"/>
                      </a:schemeClr>
                    </a:gs>
                    <a:gs pos="100000">
                      <a:schemeClr val="accent1">
                        <a:lumMod val="85000"/>
                      </a:schemeClr>
                    </a:gs>
                  </a:gsLst>
                  <a:lin ang="5400000" scaled="1"/>
                </a:gradFill>
                <a:latin typeface="Times New Roman" panose="02020603050405020304" pitchFamily="18" charset="0"/>
                <a:cs typeface="Times New Roman" panose="02020603050405020304" pitchFamily="18" charset="0"/>
              </a:rPr>
              <a:t>Graphical Model (preliminaries)</a:t>
            </a:r>
            <a:endParaRPr lang="en-US" altLang="zh-CN" sz="2000" b="1">
              <a:gradFill>
                <a:gsLst>
                  <a:gs pos="50000">
                    <a:schemeClr val="accent1"/>
                  </a:gs>
                  <a:gs pos="0">
                    <a:schemeClr val="accent1">
                      <a:lumMod val="25000"/>
                      <a:lumOff val="75000"/>
                    </a:schemeClr>
                  </a:gs>
                  <a:gs pos="100000">
                    <a:schemeClr val="accent1">
                      <a:lumMod val="85000"/>
                    </a:schemeClr>
                  </a:gs>
                </a:gsLst>
                <a:lin ang="5400000" scaled="1"/>
              </a:gradFill>
              <a:latin typeface="Times New Roman" panose="02020603050405020304" pitchFamily="18" charset="0"/>
              <a:cs typeface="Times New Roman" panose="02020603050405020304" pitchFamily="18" charset="0"/>
            </a:endParaRPr>
          </a:p>
        </p:txBody>
      </p:sp>
      <p:pic>
        <p:nvPicPr>
          <p:cNvPr id="6" name="图片 5"/>
          <p:cNvPicPr>
            <a:picLocks noChangeAspect="1"/>
          </p:cNvPicPr>
          <p:nvPr/>
        </p:nvPicPr>
        <p:blipFill>
          <a:blip r:embed="rId1"/>
          <a:stretch>
            <a:fillRect/>
          </a:stretch>
        </p:blipFill>
        <p:spPr>
          <a:xfrm>
            <a:off x="7031990" y="980440"/>
            <a:ext cx="4670425" cy="1790065"/>
          </a:xfrm>
          <a:prstGeom prst="rect">
            <a:avLst/>
          </a:prstGeom>
        </p:spPr>
      </p:pic>
      <mc:AlternateContent xmlns:mc="http://schemas.openxmlformats.org/markup-compatibility/2006">
        <mc:Choice xmlns:a14="http://schemas.microsoft.com/office/drawing/2010/main" Requires="a14">
          <p:sp>
            <p:nvSpPr>
              <p:cNvPr id="7" name="文本框 6"/>
              <p:cNvSpPr txBox="1"/>
              <p:nvPr/>
            </p:nvSpPr>
            <p:spPr>
              <a:xfrm>
                <a:off x="3810" y="1240790"/>
                <a:ext cx="7066915" cy="1476375"/>
              </a:xfrm>
              <a:prstGeom prst="rect">
                <a:avLst/>
              </a:prstGeom>
              <a:noFill/>
            </p:spPr>
            <p:txBody>
              <a:bodyPr wrap="square" rtlCol="0" anchor="t">
                <a:spAutoFit/>
              </a:bodyPr>
              <a:p>
                <a:r>
                  <a:rPr lang="en-US" altLang="zh-CN">
                    <a:latin typeface="Times New Roman" panose="02020603050405020304" pitchFamily="18" charset="0"/>
                    <a:cs typeface="Times New Roman" panose="02020603050405020304" pitchFamily="18" charset="0"/>
                  </a:rPr>
                  <a:t>The optimality variable is represented as a binary random variable, where </a:t>
                </a:r>
                <a14:m>
                  <m:oMath xmlns:m="http://schemas.openxmlformats.org/officeDocument/2006/math">
                    <m:sSub>
                      <m:sSubPr>
                        <m:ctrlPr>
                          <a:rPr lang="en-US" altLang="zh-CN" i="1">
                            <a:latin typeface="Cambria Math" panose="02040503050406030204" pitchFamily="18" charset="0"/>
                            <a:cs typeface="Cambria Math" panose="02040503050406030204" pitchFamily="18" charset="0"/>
                          </a:rPr>
                        </m:ctrlPr>
                      </m:sSubPr>
                      <m:e>
                        <m:r>
                          <a:rPr lang="en-US" altLang="zh-CN" i="1">
                            <a:latin typeface="Cambria Math" panose="02040503050406030204" pitchFamily="18" charset="0"/>
                            <a:cs typeface="Cambria Math" panose="02040503050406030204" pitchFamily="18" charset="0"/>
                          </a:rPr>
                          <m:t>𝑂</m:t>
                        </m:r>
                      </m:e>
                      <m:sub>
                        <m:r>
                          <a:rPr lang="en-US" altLang="zh-CN" i="1">
                            <a:latin typeface="Cambria Math" panose="02040503050406030204" pitchFamily="18" charset="0"/>
                            <a:cs typeface="Cambria Math" panose="02040503050406030204" pitchFamily="18" charset="0"/>
                          </a:rPr>
                          <m:t>𝑡</m:t>
                        </m:r>
                      </m:sub>
                    </m:sSub>
                    <m:r>
                      <a:rPr lang="en-US" altLang="zh-CN" i="1">
                        <a:latin typeface="Cambria Math" panose="02040503050406030204" pitchFamily="18" charset="0"/>
                        <a:ea typeface="MS Mincho" charset="0"/>
                        <a:cs typeface="Cambria Math" panose="02040503050406030204" pitchFamily="18" charset="0"/>
                      </a:rPr>
                      <m:t>=</m:t>
                    </m:r>
                    <m:r>
                      <a:rPr lang="en-US" altLang="zh-CN" i="1">
                        <a:latin typeface="Cambria Math" panose="02040503050406030204" pitchFamily="18" charset="0"/>
                        <a:ea typeface="MS Mincho" charset="0"/>
                        <a:cs typeface="Cambria Math" panose="02040503050406030204" pitchFamily="18" charset="0"/>
                      </a:rPr>
                      <m:t>1</m:t>
                    </m:r>
                  </m:oMath>
                </a14:m>
                <a:r>
                  <a:rPr lang="en-US" altLang="zh-CN">
                    <a:latin typeface="Times New Roman" panose="02020603050405020304" pitchFamily="18" charset="0"/>
                    <a:cs typeface="Times New Roman" panose="02020603050405020304" pitchFamily="18" charset="0"/>
                  </a:rPr>
                  <a:t> indicates that the action at adheres to the optimal policy at time step </a:t>
                </a:r>
                <a:r>
                  <a:rPr lang="en-US" altLang="zh-CN" i="1">
                    <a:latin typeface="Times New Roman" panose="02020603050405020304" pitchFamily="18" charset="0"/>
                    <a:cs typeface="Times New Roman" panose="02020603050405020304" pitchFamily="18" charset="0"/>
                  </a:rPr>
                  <a:t>t</a:t>
                </a:r>
                <a:r>
                  <a:rPr lang="en-US" altLang="zh-CN">
                    <a:latin typeface="Times New Roman" panose="02020603050405020304" pitchFamily="18" charset="0"/>
                    <a:cs typeface="Times New Roman" panose="02020603050405020304" pitchFamily="18" charset="0"/>
                  </a:rPr>
                  <a:t>, and otherwise at is nonoptimal. Therefore, the probability of the optimality variable corresponding to the fundamental MDP element (</a:t>
                </a:r>
                <a14:m>
                  <m:oMath xmlns:m="http://schemas.openxmlformats.org/officeDocument/2006/math">
                    <m:r>
                      <a:rPr lang="en-US" altLang="zh-CN" i="1">
                        <a:latin typeface="Cambria Math" panose="02040503050406030204" pitchFamily="18" charset="0"/>
                        <a:cs typeface="Cambria Math" panose="02040503050406030204" pitchFamily="18" charset="0"/>
                      </a:rPr>
                      <m:t>𝑟</m:t>
                    </m:r>
                    <m:r>
                      <a:rPr lang="en-US" altLang="zh-CN" i="1">
                        <a:latin typeface="Cambria Math" panose="02040503050406030204" pitchFamily="18" charset="0"/>
                        <a:ea typeface="MS Mincho" charset="0"/>
                        <a:cs typeface="Cambria Math" panose="02040503050406030204" pitchFamily="18" charset="0"/>
                      </a:rPr>
                      <m:t>∈[−</m:t>
                    </m:r>
                    <m:r>
                      <a:rPr lang="en-US" altLang="zh-CN" i="1">
                        <a:latin typeface="Cambria Math" panose="02040503050406030204" pitchFamily="18" charset="0"/>
                        <a:ea typeface="MS Mincho" charset="0"/>
                        <a:cs typeface="Cambria Math" panose="02040503050406030204" pitchFamily="18" charset="0"/>
                      </a:rPr>
                      <m:t>1</m:t>
                    </m:r>
                    <m:r>
                      <a:rPr lang="en-US" altLang="zh-CN" i="1">
                        <a:latin typeface="Cambria Math" panose="02040503050406030204" pitchFamily="18" charset="0"/>
                        <a:ea typeface="MS Mincho" charset="0"/>
                        <a:cs typeface="Cambria Math" panose="02040503050406030204" pitchFamily="18" charset="0"/>
                      </a:rPr>
                      <m:t>,</m:t>
                    </m:r>
                    <m:r>
                      <a:rPr lang="en-US" altLang="zh-CN" i="1">
                        <a:latin typeface="Cambria Math" panose="02040503050406030204" pitchFamily="18" charset="0"/>
                        <a:ea typeface="MS Mincho" charset="0"/>
                        <a:cs typeface="Cambria Math" panose="02040503050406030204" pitchFamily="18" charset="0"/>
                      </a:rPr>
                      <m:t>0</m:t>
                    </m:r>
                    <m:r>
                      <a:rPr lang="en-US" altLang="zh-CN" i="1">
                        <a:latin typeface="Cambria Math" panose="02040503050406030204" pitchFamily="18" charset="0"/>
                        <a:ea typeface="MS Mincho" charset="0"/>
                        <a:cs typeface="Cambria Math" panose="02040503050406030204" pitchFamily="18" charset="0"/>
                      </a:rPr>
                      <m:t>]</m:t>
                    </m:r>
                  </m:oMath>
                </a14:m>
                <a:r>
                  <a:rPr lang="en-US" altLang="zh-CN">
                    <a:latin typeface="Times New Roman" panose="02020603050405020304" pitchFamily="18" charset="0"/>
                    <a:cs typeface="Times New Roman" panose="02020603050405020304" pitchFamily="18" charset="0"/>
                  </a:rPr>
                  <a:t>) is defined as</a:t>
                </a:r>
                <a:endParaRPr lang="zh-CN" altLang="en-US">
                  <a:latin typeface="Times New Roman" panose="02020603050405020304" pitchFamily="18" charset="0"/>
                  <a:cs typeface="Times New Roman" panose="02020603050405020304" pitchFamily="18" charset="0"/>
                </a:endParaRPr>
              </a:p>
            </p:txBody>
          </p:sp>
        </mc:Choice>
        <mc:Fallback>
          <p:sp>
            <p:nvSpPr>
              <p:cNvPr id="7" name="文本框 6"/>
              <p:cNvSpPr txBox="1">
                <a:spLocks noRot="1" noChangeAspect="1" noMove="1" noResize="1" noEditPoints="1" noAdjustHandles="1" noChangeArrowheads="1" noChangeShapeType="1" noTextEdit="1"/>
              </p:cNvSpPr>
              <p:nvPr/>
            </p:nvSpPr>
            <p:spPr>
              <a:xfrm>
                <a:off x="3810" y="1240790"/>
                <a:ext cx="7066915" cy="1476375"/>
              </a:xfrm>
              <a:prstGeom prst="rect">
                <a:avLst/>
              </a:prstGeom>
              <a:blipFill rotWithShape="1">
                <a:blip r:embed="rId2"/>
                <a:stretch>
                  <a:fillRect/>
                </a:stretch>
              </a:blipFill>
            </p:spPr>
            <p:txBody>
              <a:bodyPr/>
              <a:lstStyle/>
              <a:p>
                <a:r>
                  <a:rPr lang="zh-CN" altLang="en-US">
                    <a:noFill/>
                  </a:rPr>
                  <a:t> </a:t>
                </a:r>
              </a:p>
            </p:txBody>
          </p:sp>
        </mc:Fallback>
      </mc:AlternateContent>
      <p:pic>
        <p:nvPicPr>
          <p:cNvPr id="8" name="图片 7"/>
          <p:cNvPicPr>
            <a:picLocks noChangeAspect="1"/>
          </p:cNvPicPr>
          <p:nvPr/>
        </p:nvPicPr>
        <p:blipFill>
          <a:blip r:embed="rId3"/>
          <a:stretch>
            <a:fillRect/>
          </a:stretch>
        </p:blipFill>
        <p:spPr>
          <a:xfrm>
            <a:off x="4728210" y="2924175"/>
            <a:ext cx="2906395" cy="484505"/>
          </a:xfrm>
          <a:prstGeom prst="rect">
            <a:avLst/>
          </a:prstGeom>
        </p:spPr>
      </p:pic>
      <p:sp>
        <p:nvSpPr>
          <p:cNvPr id="11" name="文本框 10"/>
          <p:cNvSpPr txBox="1"/>
          <p:nvPr>
            <p:custDataLst>
              <p:tags r:id="rId4"/>
            </p:custDataLst>
          </p:nvPr>
        </p:nvSpPr>
        <p:spPr>
          <a:xfrm>
            <a:off x="11045825" y="2936875"/>
            <a:ext cx="556260" cy="368300"/>
          </a:xfrm>
          <a:prstGeom prst="rect">
            <a:avLst/>
          </a:prstGeom>
          <a:noFill/>
        </p:spPr>
        <p:txBody>
          <a:bodyPr wrap="square" rtlCol="0">
            <a:spAutoFit/>
          </a:bodyPr>
          <a:p>
            <a:pPr algn="ctr"/>
            <a:r>
              <a:rPr lang="en-US" altLang="zh-CN">
                <a:latin typeface="Times New Roman" panose="02020603050405020304" pitchFamily="18" charset="0"/>
                <a:cs typeface="Times New Roman" panose="02020603050405020304" pitchFamily="18" charset="0"/>
              </a:rPr>
              <a:t>(1)</a:t>
            </a:r>
            <a:endParaRPr lang="en-US" altLang="zh-CN">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9" name="文本框 8"/>
              <p:cNvSpPr txBox="1"/>
              <p:nvPr/>
            </p:nvSpPr>
            <p:spPr>
              <a:xfrm>
                <a:off x="47625" y="3355975"/>
                <a:ext cx="11891010" cy="368300"/>
              </a:xfrm>
              <a:prstGeom prst="rect">
                <a:avLst/>
              </a:prstGeom>
              <a:noFill/>
            </p:spPr>
            <p:txBody>
              <a:bodyPr wrap="square" rtlCol="0" anchor="t">
                <a:spAutoFit/>
              </a:bodyPr>
              <a:p>
                <a:r>
                  <a:rPr lang="en-US" altLang="zh-CN">
                    <a:latin typeface="Times New Roman" panose="02020603050405020304" pitchFamily="18" charset="0"/>
                    <a:cs typeface="Times New Roman" panose="02020603050405020304" pitchFamily="18" charset="0"/>
                  </a:rPr>
                  <a:t>In this model, the probability of observing a given trajectory </a:t>
                </a:r>
                <a14:m>
                  <m:oMath xmlns:m="http://schemas.openxmlformats.org/officeDocument/2006/math">
                    <m:r>
                      <a:rPr lang="en-US" altLang="zh-CN" i="1">
                        <a:latin typeface="Cambria Math" panose="02040503050406030204" pitchFamily="18" charset="0"/>
                        <a:ea typeface="MS Mincho" charset="0"/>
                        <a:cs typeface="Cambria Math" panose="02040503050406030204" pitchFamily="18" charset="0"/>
                      </a:rPr>
                      <m:t>𝜏</m:t>
                    </m:r>
                  </m:oMath>
                </a14:m>
                <a:r>
                  <a:rPr lang="en-US" altLang="zh-CN">
                    <a:latin typeface="Times New Roman" panose="02020603050405020304" pitchFamily="18" charset="0"/>
                    <a:cs typeface="Times New Roman" panose="02020603050405020304" pitchFamily="18" charset="0"/>
                  </a:rPr>
                  <a:t> under the optimal policy is as follows:</a:t>
                </a:r>
                <a:endParaRPr lang="zh-CN" altLang="en-US">
                  <a:latin typeface="Times New Roman" panose="02020603050405020304" pitchFamily="18" charset="0"/>
                  <a:cs typeface="Times New Roman" panose="02020603050405020304" pitchFamily="18" charset="0"/>
                </a:endParaRPr>
              </a:p>
            </p:txBody>
          </p:sp>
        </mc:Choice>
        <mc:Fallback>
          <p:sp>
            <p:nvSpPr>
              <p:cNvPr id="9" name="文本框 8"/>
              <p:cNvSpPr txBox="1">
                <a:spLocks noRot="1" noChangeAspect="1" noMove="1" noResize="1" noEditPoints="1" noAdjustHandles="1" noChangeArrowheads="1" noChangeShapeType="1" noTextEdit="1"/>
              </p:cNvSpPr>
              <p:nvPr/>
            </p:nvSpPr>
            <p:spPr>
              <a:xfrm>
                <a:off x="47625" y="3355975"/>
                <a:ext cx="11891010" cy="368300"/>
              </a:xfrm>
              <a:prstGeom prst="rect">
                <a:avLst/>
              </a:prstGeom>
              <a:blipFill rotWithShape="1">
                <a:blip r:embed="rId5"/>
                <a:stretch>
                  <a:fillRect/>
                </a:stretch>
              </a:blipFill>
            </p:spPr>
            <p:txBody>
              <a:bodyPr/>
              <a:lstStyle/>
              <a:p>
                <a:r>
                  <a:rPr lang="zh-CN" altLang="en-US">
                    <a:noFill/>
                  </a:rPr>
                  <a:t> </a:t>
                </a:r>
              </a:p>
            </p:txBody>
          </p:sp>
        </mc:Fallback>
      </mc:AlternateContent>
      <p:pic>
        <p:nvPicPr>
          <p:cNvPr id="10" name="图片 9"/>
          <p:cNvPicPr>
            <a:picLocks noChangeAspect="1"/>
          </p:cNvPicPr>
          <p:nvPr/>
        </p:nvPicPr>
        <p:blipFill>
          <a:blip r:embed="rId6"/>
          <a:stretch>
            <a:fillRect/>
          </a:stretch>
        </p:blipFill>
        <p:spPr>
          <a:xfrm>
            <a:off x="4439920" y="3716020"/>
            <a:ext cx="3836035" cy="1272540"/>
          </a:xfrm>
          <a:prstGeom prst="rect">
            <a:avLst/>
          </a:prstGeom>
        </p:spPr>
      </p:pic>
      <p:sp>
        <p:nvSpPr>
          <p:cNvPr id="16" name="文本框 15"/>
          <p:cNvSpPr txBox="1"/>
          <p:nvPr>
            <p:custDataLst>
              <p:tags r:id="rId7"/>
            </p:custDataLst>
          </p:nvPr>
        </p:nvSpPr>
        <p:spPr>
          <a:xfrm>
            <a:off x="11029315" y="4427220"/>
            <a:ext cx="556260" cy="368300"/>
          </a:xfrm>
          <a:prstGeom prst="rect">
            <a:avLst/>
          </a:prstGeom>
          <a:noFill/>
        </p:spPr>
        <p:txBody>
          <a:bodyPr wrap="square" rtlCol="0">
            <a:spAutoFit/>
          </a:bodyPr>
          <a:p>
            <a:pPr algn="ctr"/>
            <a:r>
              <a:rPr lang="en-US" altLang="zh-CN">
                <a:latin typeface="Times New Roman" panose="02020603050405020304" pitchFamily="18" charset="0"/>
                <a:cs typeface="Times New Roman" panose="02020603050405020304" pitchFamily="18" charset="0"/>
              </a:rPr>
              <a:t>(2)</a:t>
            </a:r>
            <a:endParaRPr lang="en-US" altLang="zh-CN">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17" name="文本框 16"/>
              <p:cNvSpPr txBox="1"/>
              <p:nvPr/>
            </p:nvSpPr>
            <p:spPr>
              <a:xfrm>
                <a:off x="41910" y="4940935"/>
                <a:ext cx="11980545" cy="368300"/>
              </a:xfrm>
              <a:prstGeom prst="rect">
                <a:avLst/>
              </a:prstGeom>
              <a:noFill/>
            </p:spPr>
            <p:txBody>
              <a:bodyPr wrap="square" rtlCol="0" anchor="t">
                <a:spAutoFit/>
              </a:bodyPr>
              <a:p>
                <a:r>
                  <a:rPr lang="en-US" altLang="zh-CN">
                    <a:latin typeface="Times New Roman" panose="02020603050405020304" pitchFamily="18" charset="0"/>
                    <a:cs typeface="Times New Roman" panose="02020603050405020304" pitchFamily="18" charset="0"/>
                  </a:rPr>
                  <a:t>Moreover, the probability of observing the same trajectory </a:t>
                </a:r>
                <a14:m>
                  <m:oMath xmlns:m="http://schemas.openxmlformats.org/officeDocument/2006/math">
                    <m:r>
                      <a:rPr lang="en-US" altLang="zh-CN" i="1">
                        <a:latin typeface="Cambria Math" panose="02040503050406030204" pitchFamily="18" charset="0"/>
                        <a:ea typeface="MS Mincho" charset="0"/>
                        <a:cs typeface="Cambria Math" panose="02040503050406030204" pitchFamily="18" charset="0"/>
                      </a:rPr>
                      <m:t>𝜏</m:t>
                    </m:r>
                  </m:oMath>
                </a14:m>
                <a:r>
                  <a:rPr lang="en-US" altLang="zh-CN">
                    <a:latin typeface="Times New Roman" panose="02020603050405020304" pitchFamily="18" charset="0"/>
                    <a:cs typeface="Times New Roman" panose="02020603050405020304" pitchFamily="18" charset="0"/>
                  </a:rPr>
                  <a:t> under the learning policy </a:t>
                </a:r>
                <a14:m>
                  <m:oMath xmlns:m="http://schemas.openxmlformats.org/officeDocument/2006/math">
                    <m:r>
                      <a:rPr lang="en-US" altLang="zh-CN" i="1">
                        <a:latin typeface="Cambria Math" panose="02040503050406030204" pitchFamily="18" charset="0"/>
                        <a:ea typeface="MS Mincho" charset="0"/>
                        <a:cs typeface="Cambria Math" panose="02040503050406030204" pitchFamily="18" charset="0"/>
                      </a:rPr>
                      <m:t>𝜋</m:t>
                    </m:r>
                    <m:r>
                      <a:rPr lang="en-US" altLang="zh-CN" i="1">
                        <a:latin typeface="Cambria Math" panose="02040503050406030204" pitchFamily="18" charset="0"/>
                        <a:ea typeface="MS Mincho" charset="0"/>
                        <a:cs typeface="Cambria Math" panose="02040503050406030204" pitchFamily="18" charset="0"/>
                      </a:rPr>
                      <m:t>(</m:t>
                    </m:r>
                    <m:sSub>
                      <m:sSubPr>
                        <m:ctrlPr>
                          <a:rPr lang="en-US" altLang="zh-CN" i="1">
                            <a:latin typeface="Cambria Math" panose="02040503050406030204" pitchFamily="18" charset="0"/>
                            <a:cs typeface="Cambria Math" panose="02040503050406030204" pitchFamily="18" charset="0"/>
                          </a:rPr>
                        </m:ctrlPr>
                      </m:sSubPr>
                      <m:e>
                        <m:r>
                          <a:rPr lang="en-US" altLang="zh-CN" i="1">
                            <a:latin typeface="Cambria Math" panose="02040503050406030204" pitchFamily="18" charset="0"/>
                            <a:cs typeface="Cambria Math" panose="02040503050406030204" pitchFamily="18" charset="0"/>
                          </a:rPr>
                          <m:t>𝑎</m:t>
                        </m:r>
                      </m:e>
                      <m:sub>
                        <m:r>
                          <a:rPr lang="en-US" altLang="zh-CN" i="1">
                            <a:latin typeface="Cambria Math" panose="02040503050406030204" pitchFamily="18" charset="0"/>
                            <a:cs typeface="Cambria Math" panose="02040503050406030204" pitchFamily="18" charset="0"/>
                          </a:rPr>
                          <m:t>𝑡</m:t>
                        </m:r>
                      </m:sub>
                    </m:sSub>
                    <m:r>
                      <a:rPr lang="en-US" altLang="zh-CN" i="1">
                        <a:latin typeface="Cambria Math" panose="02040503050406030204" pitchFamily="18" charset="0"/>
                        <a:ea typeface="MS Mincho" charset="0"/>
                        <a:cs typeface="Cambria Math" panose="02040503050406030204" pitchFamily="18" charset="0"/>
                      </a:rPr>
                      <m:t>|</m:t>
                    </m:r>
                    <m:sSub>
                      <m:sSubPr>
                        <m:ctrlPr>
                          <a:rPr lang="en-US" altLang="zh-CN" i="1">
                            <a:latin typeface="Cambria Math" panose="02040503050406030204" pitchFamily="18" charset="0"/>
                            <a:cs typeface="Cambria Math" panose="02040503050406030204" pitchFamily="18" charset="0"/>
                          </a:rPr>
                        </m:ctrlPr>
                      </m:sSubPr>
                      <m:e>
                        <m:r>
                          <a:rPr lang="en-US" altLang="zh-CN" i="1">
                            <a:latin typeface="Cambria Math" panose="02040503050406030204" pitchFamily="18" charset="0"/>
                            <a:cs typeface="Cambria Math" panose="02040503050406030204" pitchFamily="18" charset="0"/>
                          </a:rPr>
                          <m:t>𝑠</m:t>
                        </m:r>
                      </m:e>
                      <m:sub>
                        <m:r>
                          <a:rPr lang="en-US" altLang="zh-CN" i="1">
                            <a:latin typeface="Cambria Math" panose="02040503050406030204" pitchFamily="18" charset="0"/>
                            <a:cs typeface="Cambria Math" panose="02040503050406030204" pitchFamily="18" charset="0"/>
                          </a:rPr>
                          <m:t>𝑡</m:t>
                        </m:r>
                      </m:sub>
                    </m:sSub>
                    <m:r>
                      <a:rPr lang="en-US" altLang="zh-CN" i="1">
                        <a:latin typeface="Cambria Math" panose="02040503050406030204" pitchFamily="18" charset="0"/>
                        <a:ea typeface="MS Mincho" charset="0"/>
                        <a:cs typeface="Cambria Math" panose="02040503050406030204" pitchFamily="18" charset="0"/>
                      </a:rPr>
                      <m:t>)</m:t>
                    </m:r>
                  </m:oMath>
                </a14:m>
                <a:r>
                  <a:rPr lang="en-US" altLang="zh-CN">
                    <a:latin typeface="Times New Roman" panose="02020603050405020304" pitchFamily="18" charset="0"/>
                    <a:cs typeface="Times New Roman" panose="02020603050405020304" pitchFamily="18" charset="0"/>
                  </a:rPr>
                  <a:t> is</a:t>
                </a:r>
                <a:endParaRPr lang="zh-CN" altLang="en-US">
                  <a:latin typeface="Times New Roman" panose="02020603050405020304" pitchFamily="18" charset="0"/>
                  <a:cs typeface="Times New Roman" panose="02020603050405020304" pitchFamily="18" charset="0"/>
                </a:endParaRPr>
              </a:p>
            </p:txBody>
          </p:sp>
        </mc:Choice>
        <mc:Fallback>
          <p:sp>
            <p:nvSpPr>
              <p:cNvPr id="17" name="文本框 16"/>
              <p:cNvSpPr txBox="1">
                <a:spLocks noRot="1" noChangeAspect="1" noMove="1" noResize="1" noEditPoints="1" noAdjustHandles="1" noChangeArrowheads="1" noChangeShapeType="1" noTextEdit="1"/>
              </p:cNvSpPr>
              <p:nvPr/>
            </p:nvSpPr>
            <p:spPr>
              <a:xfrm>
                <a:off x="41910" y="4940935"/>
                <a:ext cx="11980545" cy="368300"/>
              </a:xfrm>
              <a:prstGeom prst="rect">
                <a:avLst/>
              </a:prstGeom>
              <a:blipFill rotWithShape="1">
                <a:blip r:embed="rId8"/>
                <a:stretch>
                  <a:fillRect/>
                </a:stretch>
              </a:blipFill>
            </p:spPr>
            <p:txBody>
              <a:bodyPr/>
              <a:lstStyle/>
              <a:p>
                <a:r>
                  <a:rPr lang="zh-CN" altLang="en-US">
                    <a:noFill/>
                  </a:rPr>
                  <a:t> </a:t>
                </a:r>
              </a:p>
            </p:txBody>
          </p:sp>
        </mc:Fallback>
      </mc:AlternateContent>
      <p:pic>
        <p:nvPicPr>
          <p:cNvPr id="18" name="图片 17"/>
          <p:cNvPicPr>
            <a:picLocks noChangeAspect="1"/>
          </p:cNvPicPr>
          <p:nvPr/>
        </p:nvPicPr>
        <p:blipFill>
          <a:blip r:embed="rId9"/>
          <a:stretch>
            <a:fillRect/>
          </a:stretch>
        </p:blipFill>
        <p:spPr>
          <a:xfrm>
            <a:off x="4584065" y="5227955"/>
            <a:ext cx="3168015" cy="741680"/>
          </a:xfrm>
          <a:prstGeom prst="rect">
            <a:avLst/>
          </a:prstGeom>
        </p:spPr>
      </p:pic>
      <p:sp>
        <p:nvSpPr>
          <p:cNvPr id="20" name="文本框 19"/>
          <p:cNvSpPr txBox="1"/>
          <p:nvPr>
            <p:custDataLst>
              <p:tags r:id="rId10"/>
            </p:custDataLst>
          </p:nvPr>
        </p:nvSpPr>
        <p:spPr>
          <a:xfrm>
            <a:off x="11084560" y="5415280"/>
            <a:ext cx="556260" cy="368300"/>
          </a:xfrm>
          <a:prstGeom prst="rect">
            <a:avLst/>
          </a:prstGeom>
          <a:noFill/>
        </p:spPr>
        <p:txBody>
          <a:bodyPr wrap="square" rtlCol="0">
            <a:spAutoFit/>
          </a:bodyPr>
          <a:p>
            <a:pPr algn="ctr"/>
            <a:r>
              <a:rPr lang="en-US" altLang="zh-CN">
                <a:latin typeface="Times New Roman" panose="02020603050405020304" pitchFamily="18" charset="0"/>
                <a:cs typeface="Times New Roman" panose="02020603050405020304" pitchFamily="18" charset="0"/>
              </a:rPr>
              <a:t>(3)</a:t>
            </a:r>
            <a:endParaRPr lang="en-US" altLang="zh-CN">
              <a:latin typeface="Times New Roman" panose="02020603050405020304" pitchFamily="18" charset="0"/>
              <a:cs typeface="Times New Roman" panose="02020603050405020304" pitchFamily="18" charset="0"/>
            </a:endParaRPr>
          </a:p>
        </p:txBody>
      </p:sp>
    </p:spTree>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3810" y="1"/>
            <a:ext cx="1218819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nvSpPr>
        <p:spPr>
          <a:xfrm>
            <a:off x="120000" y="31704"/>
            <a:ext cx="4914152"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Problem Description </a:t>
            </a:r>
            <a:endPar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endParaRPr>
          </a:p>
        </p:txBody>
      </p:sp>
      <p:grpSp>
        <p:nvGrpSpPr>
          <p:cNvPr id="12" name="组合 11"/>
          <p:cNvGrpSpPr/>
          <p:nvPr/>
        </p:nvGrpSpPr>
        <p:grpSpPr>
          <a:xfrm>
            <a:off x="-1" y="6553200"/>
            <a:ext cx="12192001" cy="304800"/>
            <a:chOff x="0" y="6569404"/>
            <a:chExt cx="9144000" cy="288000"/>
          </a:xfrm>
        </p:grpSpPr>
        <p:sp>
          <p:nvSpPr>
            <p:cNvPr id="13" name="矩形 12"/>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4" name="矩形 13"/>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cs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5"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latin typeface="Times New Roman" panose="02020603050405020304" pitchFamily="18" charset="0"/>
                <a:cs typeface="Times New Roman" panose="02020603050405020304" pitchFamily="18" charset="0"/>
              </a:rPr>
            </a:fld>
            <a:endParaRPr lang="zh-HK" altLang="en-US" sz="1600" dirty="0" smtClean="0">
              <a:solidFill>
                <a:schemeClr val="bg1"/>
              </a:solidFill>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2" name="文本框 1"/>
              <p:cNvSpPr txBox="1"/>
              <p:nvPr/>
            </p:nvSpPr>
            <p:spPr>
              <a:xfrm>
                <a:off x="176530" y="929640"/>
                <a:ext cx="11687175" cy="645160"/>
              </a:xfrm>
              <a:prstGeom prst="rect">
                <a:avLst/>
              </a:prstGeom>
              <a:noFill/>
            </p:spPr>
            <p:txBody>
              <a:bodyPr wrap="square" rtlCol="0" anchor="t">
                <a:spAutoFit/>
              </a:bodyPr>
              <a:p>
                <a:r>
                  <a:rPr lang="en-US" altLang="zh-CN">
                    <a:latin typeface="Times New Roman" panose="02020603050405020304" pitchFamily="18" charset="0"/>
                    <a:cs typeface="Times New Roman" panose="02020603050405020304" pitchFamily="18" charset="0"/>
                  </a:rPr>
                  <a:t>Minimizing the KL divergence </a:t>
                </a:r>
                <a14:m>
                  <m:oMath xmlns:m="http://schemas.openxmlformats.org/officeDocument/2006/math">
                    <m:sSub>
                      <m:sSubPr>
                        <m:ctrlPr>
                          <a:rPr lang="en-US" altLang="zh-CN" i="1">
                            <a:latin typeface="Cambria Math" panose="02040503050406030204" pitchFamily="18" charset="0"/>
                            <a:cs typeface="Cambria Math" panose="02040503050406030204" pitchFamily="18" charset="0"/>
                          </a:rPr>
                        </m:ctrlPr>
                      </m:sSubPr>
                      <m:e>
                        <m:r>
                          <a:rPr lang="en-US" altLang="zh-CN" i="1">
                            <a:latin typeface="Cambria Math" panose="02040503050406030204" pitchFamily="18" charset="0"/>
                            <a:cs typeface="Cambria Math" panose="02040503050406030204" pitchFamily="18" charset="0"/>
                          </a:rPr>
                          <m:t>𝐷</m:t>
                        </m:r>
                      </m:e>
                      <m:sub>
                        <m:r>
                          <a:rPr lang="en-US" altLang="zh-CN" i="1">
                            <a:latin typeface="Cambria Math" panose="02040503050406030204" pitchFamily="18" charset="0"/>
                            <a:cs typeface="Cambria Math" panose="02040503050406030204" pitchFamily="18" charset="0"/>
                          </a:rPr>
                          <m:t>𝐾𝐿</m:t>
                        </m:r>
                      </m:sub>
                    </m:sSub>
                    <m:r>
                      <a:rPr lang="en-US" altLang="zh-CN" i="1">
                        <a:latin typeface="Cambria Math" panose="02040503050406030204" pitchFamily="18" charset="0"/>
                        <a:ea typeface="MS Mincho" charset="0"/>
                        <a:cs typeface="Cambria Math" panose="02040503050406030204" pitchFamily="18" charset="0"/>
                      </a:rPr>
                      <m:t>(</m:t>
                    </m:r>
                    <m:acc>
                      <m:accPr>
                        <m:ctrlPr>
                          <a:rPr lang="en-US" altLang="zh-CN" i="1">
                            <a:latin typeface="Cambria Math" panose="02040503050406030204" pitchFamily="18" charset="0"/>
                            <a:cs typeface="Cambria Math" panose="02040503050406030204" pitchFamily="18" charset="0"/>
                          </a:rPr>
                        </m:ctrlPr>
                      </m:accPr>
                      <m:e>
                        <m:r>
                          <a:rPr lang="en-US" altLang="zh-CN" i="1">
                            <a:latin typeface="Cambria Math" panose="02040503050406030204" pitchFamily="18" charset="0"/>
                            <a:cs typeface="Cambria Math" panose="02040503050406030204" pitchFamily="18" charset="0"/>
                          </a:rPr>
                          <m:t>𝑝</m:t>
                        </m:r>
                      </m:e>
                    </m:acc>
                    <m:r>
                      <a:rPr lang="en-US" altLang="zh-CN" i="1">
                        <a:latin typeface="Cambria Math" panose="02040503050406030204" pitchFamily="18" charset="0"/>
                        <a:ea typeface="MS Mincho" charset="0"/>
                        <a:cs typeface="Cambria Math" panose="02040503050406030204" pitchFamily="18" charset="0"/>
                      </a:rPr>
                      <m:t>(</m:t>
                    </m:r>
                    <m:r>
                      <a:rPr lang="en-US" altLang="zh-CN" i="1">
                        <a:latin typeface="Cambria Math" panose="02040503050406030204" pitchFamily="18" charset="0"/>
                        <a:ea typeface="MS Mincho" charset="0"/>
                        <a:cs typeface="Cambria Math" panose="02040503050406030204" pitchFamily="18" charset="0"/>
                      </a:rPr>
                      <m:t>𝜏</m:t>
                    </m:r>
                    <m:r>
                      <a:rPr lang="en-US" altLang="zh-CN" i="1">
                        <a:latin typeface="Cambria Math" panose="02040503050406030204" pitchFamily="18" charset="0"/>
                        <a:ea typeface="MS Mincho" charset="0"/>
                        <a:cs typeface="Cambria Math" panose="02040503050406030204" pitchFamily="18" charset="0"/>
                      </a:rPr>
                      <m:t>)||</m:t>
                    </m:r>
                    <m:r>
                      <a:rPr lang="en-US" altLang="zh-CN" i="1">
                        <a:latin typeface="Cambria Math" panose="02040503050406030204" pitchFamily="18" charset="0"/>
                        <a:cs typeface="Cambria Math" panose="02040503050406030204" pitchFamily="18" charset="0"/>
                      </a:rPr>
                      <m:t>𝑝</m:t>
                    </m:r>
                    <m:r>
                      <a:rPr lang="en-US" altLang="zh-CN" i="1">
                        <a:latin typeface="Cambria Math" panose="02040503050406030204" pitchFamily="18" charset="0"/>
                        <a:ea typeface="MS Mincho" charset="0"/>
                        <a:cs typeface="Cambria Math" panose="02040503050406030204" pitchFamily="18" charset="0"/>
                      </a:rPr>
                      <m:t>(</m:t>
                    </m:r>
                    <m:r>
                      <a:rPr lang="en-US" altLang="zh-CN" i="1">
                        <a:latin typeface="Cambria Math" panose="02040503050406030204" pitchFamily="18" charset="0"/>
                        <a:ea typeface="MS Mincho" charset="0"/>
                        <a:cs typeface="Cambria Math" panose="02040503050406030204" pitchFamily="18" charset="0"/>
                      </a:rPr>
                      <m:t>𝜏</m:t>
                    </m:r>
                    <m:r>
                      <a:rPr lang="en-US" altLang="zh-CN" i="1">
                        <a:latin typeface="Cambria Math" panose="02040503050406030204" pitchFamily="18" charset="0"/>
                        <a:ea typeface="MS Mincho" charset="0"/>
                        <a:cs typeface="Cambria Math" panose="02040503050406030204" pitchFamily="18" charset="0"/>
                      </a:rPr>
                      <m:t>))</m:t>
                    </m:r>
                  </m:oMath>
                </a14:m>
                <a:r>
                  <a:rPr lang="en-US" altLang="zh-CN">
                    <a:latin typeface="Times New Roman" panose="02020603050405020304" pitchFamily="18" charset="0"/>
                    <a:cs typeface="Times New Roman" panose="02020603050405020304" pitchFamily="18" charset="0"/>
                  </a:rPr>
                  <a:t> of the probability under learning policy </a:t>
                </a:r>
                <a14:m>
                  <m:oMath xmlns:m="http://schemas.openxmlformats.org/officeDocument/2006/math">
                    <m:r>
                      <a:rPr lang="en-US" altLang="zh-CN" i="1">
                        <a:latin typeface="Cambria Math" panose="02040503050406030204" pitchFamily="18" charset="0"/>
                        <a:ea typeface="MS Mincho" charset="0"/>
                        <a:cs typeface="Cambria Math" panose="02040503050406030204" pitchFamily="18" charset="0"/>
                      </a:rPr>
                      <m:t>𝜋</m:t>
                    </m:r>
                    <m:r>
                      <a:rPr lang="en-US" altLang="zh-CN" i="1">
                        <a:latin typeface="Cambria Math" panose="02040503050406030204" pitchFamily="18" charset="0"/>
                        <a:ea typeface="MS Mincho" charset="0"/>
                        <a:cs typeface="Cambria Math" panose="02040503050406030204" pitchFamily="18" charset="0"/>
                      </a:rPr>
                      <m:t>(</m:t>
                    </m:r>
                    <m:sSub>
                      <m:sSubPr>
                        <m:ctrlPr>
                          <a:rPr lang="en-US" altLang="zh-CN" i="1">
                            <a:latin typeface="Cambria Math" panose="02040503050406030204" pitchFamily="18" charset="0"/>
                            <a:cs typeface="Cambria Math" panose="02040503050406030204" pitchFamily="18" charset="0"/>
                          </a:rPr>
                        </m:ctrlPr>
                      </m:sSubPr>
                      <m:e>
                        <m:r>
                          <a:rPr lang="en-US" altLang="zh-CN" i="1">
                            <a:latin typeface="Cambria Math" panose="02040503050406030204" pitchFamily="18" charset="0"/>
                            <a:cs typeface="Cambria Math" panose="02040503050406030204" pitchFamily="18" charset="0"/>
                          </a:rPr>
                          <m:t>𝑎</m:t>
                        </m:r>
                      </m:e>
                      <m:sub>
                        <m:r>
                          <a:rPr lang="en-US" altLang="zh-CN" i="1">
                            <a:latin typeface="Cambria Math" panose="02040503050406030204" pitchFamily="18" charset="0"/>
                            <a:cs typeface="Cambria Math" panose="02040503050406030204" pitchFamily="18" charset="0"/>
                          </a:rPr>
                          <m:t>𝑡</m:t>
                        </m:r>
                      </m:sub>
                    </m:sSub>
                    <m:r>
                      <a:rPr lang="en-US" altLang="zh-CN" i="1">
                        <a:latin typeface="Cambria Math" panose="02040503050406030204" pitchFamily="18" charset="0"/>
                        <a:ea typeface="MS Mincho" charset="0"/>
                        <a:cs typeface="Cambria Math" panose="02040503050406030204" pitchFamily="18" charset="0"/>
                      </a:rPr>
                      <m:t>|</m:t>
                    </m:r>
                    <m:sSub>
                      <m:sSubPr>
                        <m:ctrlPr>
                          <a:rPr lang="en-US" altLang="zh-CN" i="1">
                            <a:latin typeface="Cambria Math" panose="02040503050406030204" pitchFamily="18" charset="0"/>
                            <a:cs typeface="Cambria Math" panose="02040503050406030204" pitchFamily="18" charset="0"/>
                          </a:rPr>
                        </m:ctrlPr>
                      </m:sSubPr>
                      <m:e>
                        <m:r>
                          <a:rPr lang="en-US" altLang="zh-CN" i="1">
                            <a:latin typeface="Cambria Math" panose="02040503050406030204" pitchFamily="18" charset="0"/>
                            <a:cs typeface="Cambria Math" panose="02040503050406030204" pitchFamily="18" charset="0"/>
                          </a:rPr>
                          <m:t>𝑠</m:t>
                        </m:r>
                      </m:e>
                      <m:sub>
                        <m:r>
                          <a:rPr lang="en-US" altLang="zh-CN" i="1">
                            <a:latin typeface="Cambria Math" panose="02040503050406030204" pitchFamily="18" charset="0"/>
                            <a:cs typeface="Cambria Math" panose="02040503050406030204" pitchFamily="18" charset="0"/>
                          </a:rPr>
                          <m:t>𝑡</m:t>
                        </m:r>
                      </m:sub>
                    </m:sSub>
                    <m:r>
                      <a:rPr lang="en-US" altLang="zh-CN" i="1">
                        <a:latin typeface="Cambria Math" panose="02040503050406030204" pitchFamily="18" charset="0"/>
                        <a:ea typeface="MS Mincho" charset="0"/>
                        <a:cs typeface="Cambria Math" panose="02040503050406030204" pitchFamily="18" charset="0"/>
                      </a:rPr>
                      <m:t>)</m:t>
                    </m:r>
                  </m:oMath>
                </a14:m>
                <a:r>
                  <a:rPr lang="en-US" altLang="zh-CN">
                    <a:latin typeface="Times New Roman" panose="02020603050405020304" pitchFamily="18" charset="0"/>
                    <a:cs typeface="Times New Roman" panose="02020603050405020304" pitchFamily="18" charset="0"/>
                  </a:rPr>
                  <a:t> and optimal policy can help the learning policy converge to the optimal policy. Therefore, the learning objective is to maximize</a:t>
                </a:r>
                <a:endParaRPr lang="zh-CN" altLang="en-US">
                  <a:latin typeface="Times New Roman" panose="02020603050405020304" pitchFamily="18" charset="0"/>
                  <a:cs typeface="Times New Roman" panose="02020603050405020304" pitchFamily="18" charset="0"/>
                </a:endParaRPr>
              </a:p>
            </p:txBody>
          </p:sp>
        </mc:Choice>
        <mc:Fallback>
          <p:sp>
            <p:nvSpPr>
              <p:cNvPr id="2" name="文本框 1"/>
              <p:cNvSpPr txBox="1">
                <a:spLocks noRot="1" noChangeAspect="1" noMove="1" noResize="1" noEditPoints="1" noAdjustHandles="1" noChangeArrowheads="1" noChangeShapeType="1" noTextEdit="1"/>
              </p:cNvSpPr>
              <p:nvPr/>
            </p:nvSpPr>
            <p:spPr>
              <a:xfrm>
                <a:off x="176530" y="929640"/>
                <a:ext cx="11687175" cy="645160"/>
              </a:xfrm>
              <a:prstGeom prst="rect">
                <a:avLst/>
              </a:prstGeom>
              <a:blipFill rotWithShape="1">
                <a:blip r:embed="rId1"/>
                <a:stretch>
                  <a:fillRect/>
                </a:stretch>
              </a:blipFill>
            </p:spPr>
            <p:txBody>
              <a:bodyPr/>
              <a:lstStyle/>
              <a:p>
                <a:r>
                  <a:rPr lang="zh-CN" altLang="en-US">
                    <a:noFill/>
                  </a:rPr>
                  <a:t> </a:t>
                </a:r>
              </a:p>
            </p:txBody>
          </p:sp>
        </mc:Fallback>
      </mc:AlternateContent>
      <p:pic>
        <p:nvPicPr>
          <p:cNvPr id="4" name="图片 3"/>
          <p:cNvPicPr>
            <a:picLocks noChangeAspect="1"/>
          </p:cNvPicPr>
          <p:nvPr/>
        </p:nvPicPr>
        <p:blipFill>
          <a:blip r:embed="rId2"/>
          <a:stretch>
            <a:fillRect/>
          </a:stretch>
        </p:blipFill>
        <p:spPr>
          <a:xfrm>
            <a:off x="3215640" y="1628775"/>
            <a:ext cx="4731385" cy="1703705"/>
          </a:xfrm>
          <a:prstGeom prst="rect">
            <a:avLst/>
          </a:prstGeom>
        </p:spPr>
      </p:pic>
      <p:sp>
        <p:nvSpPr>
          <p:cNvPr id="5" name="文本框 4"/>
          <p:cNvSpPr txBox="1"/>
          <p:nvPr>
            <p:custDataLst>
              <p:tags r:id="rId3"/>
            </p:custDataLst>
          </p:nvPr>
        </p:nvSpPr>
        <p:spPr>
          <a:xfrm>
            <a:off x="11084560" y="2401570"/>
            <a:ext cx="556260" cy="368300"/>
          </a:xfrm>
          <a:prstGeom prst="rect">
            <a:avLst/>
          </a:prstGeom>
          <a:noFill/>
        </p:spPr>
        <p:txBody>
          <a:bodyPr wrap="square" rtlCol="0">
            <a:spAutoFit/>
          </a:bodyPr>
          <a:p>
            <a:pPr algn="ctr"/>
            <a:r>
              <a:rPr lang="en-US" altLang="zh-CN">
                <a:latin typeface="Times New Roman" panose="02020603050405020304" pitchFamily="18" charset="0"/>
                <a:cs typeface="Times New Roman" panose="02020603050405020304" pitchFamily="18" charset="0"/>
              </a:rPr>
              <a:t>(4)</a:t>
            </a:r>
            <a:endParaRPr lang="en-US" altLang="zh-CN">
              <a:latin typeface="Times New Roman" panose="02020603050405020304" pitchFamily="18" charset="0"/>
              <a:cs typeface="Times New Roman" panose="02020603050405020304" pitchFamily="18" charset="0"/>
            </a:endParaRPr>
          </a:p>
        </p:txBody>
      </p:sp>
    </p:spTree>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3810" y="1"/>
            <a:ext cx="1218819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nvSpPr>
        <p:spPr>
          <a:xfrm>
            <a:off x="120000" y="31704"/>
            <a:ext cx="4914152"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Problem Description </a:t>
            </a:r>
            <a:endPar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endParaRPr>
          </a:p>
        </p:txBody>
      </p:sp>
      <p:grpSp>
        <p:nvGrpSpPr>
          <p:cNvPr id="12" name="组合 11"/>
          <p:cNvGrpSpPr/>
          <p:nvPr/>
        </p:nvGrpSpPr>
        <p:grpSpPr>
          <a:xfrm>
            <a:off x="-1" y="6553200"/>
            <a:ext cx="12192001" cy="304800"/>
            <a:chOff x="0" y="6569404"/>
            <a:chExt cx="9144000" cy="288000"/>
          </a:xfrm>
        </p:grpSpPr>
        <p:sp>
          <p:nvSpPr>
            <p:cNvPr id="13" name="矩形 12"/>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4" name="矩形 13"/>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cs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5"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latin typeface="Times New Roman" panose="02020603050405020304" pitchFamily="18" charset="0"/>
                <a:cs typeface="Times New Roman" panose="02020603050405020304" pitchFamily="18" charset="0"/>
              </a:rPr>
            </a:fld>
            <a:endParaRPr lang="zh-HK" altLang="en-US" sz="1600" dirty="0" smtClean="0">
              <a:solidFill>
                <a:schemeClr val="bg1"/>
              </a:solidFill>
              <a:latin typeface="Times New Roman" panose="02020603050405020304" pitchFamily="18" charset="0"/>
              <a:cs typeface="Times New Roman" panose="02020603050405020304" pitchFamily="18" charset="0"/>
            </a:endParaRPr>
          </a:p>
        </p:txBody>
      </p:sp>
      <p:pic>
        <p:nvPicPr>
          <p:cNvPr id="3" name="图片 2"/>
          <p:cNvPicPr>
            <a:picLocks noChangeAspect="1"/>
          </p:cNvPicPr>
          <p:nvPr/>
        </p:nvPicPr>
        <p:blipFill>
          <a:blip r:embed="rId1"/>
          <a:stretch>
            <a:fillRect/>
          </a:stretch>
        </p:blipFill>
        <p:spPr>
          <a:xfrm>
            <a:off x="7967980" y="1052830"/>
            <a:ext cx="4076700" cy="3954780"/>
          </a:xfrm>
          <a:prstGeom prst="rect">
            <a:avLst/>
          </a:prstGeom>
        </p:spPr>
      </p:pic>
      <mc:AlternateContent xmlns:mc="http://schemas.openxmlformats.org/markup-compatibility/2006">
        <mc:Choice xmlns:a14="http://schemas.microsoft.com/office/drawing/2010/main" Requires="a14">
          <p:sp>
            <p:nvSpPr>
              <p:cNvPr id="6" name="文本框 5"/>
              <p:cNvSpPr txBox="1"/>
              <p:nvPr/>
            </p:nvSpPr>
            <p:spPr>
              <a:xfrm>
                <a:off x="48260" y="909320"/>
                <a:ext cx="8156575" cy="1499235"/>
              </a:xfrm>
              <a:prstGeom prst="rect">
                <a:avLst/>
              </a:prstGeom>
              <a:noFill/>
            </p:spPr>
            <p:txBody>
              <a:bodyPr wrap="square" rtlCol="0" anchor="t">
                <a:spAutoFit/>
              </a:bodyPr>
              <a:p>
                <a:r>
                  <a:rPr lang="en-US" altLang="zh-CN">
                    <a:latin typeface="Times New Roman" panose="02020603050405020304" pitchFamily="18" charset="0"/>
                    <a:cs typeface="Times New Roman" panose="02020603050405020304" pitchFamily="18" charset="0"/>
                  </a:rPr>
                  <a:t>The third model is introduced to deal with the between-episode nonstationary problem. It regards each episode as an instance of a stationary MDP, while different episodes are considered as different tasks parameterized by the latent variables </a:t>
                </a:r>
                <a14:m>
                  <m:oMath xmlns:m="http://schemas.openxmlformats.org/officeDocument/2006/math">
                    <m:sSup>
                      <m:sSupPr>
                        <m:ctrlPr>
                          <a:rPr lang="en-US" altLang="zh-CN" i="1">
                            <a:latin typeface="Cambria Math" panose="02040503050406030204" pitchFamily="18" charset="0"/>
                            <a:cs typeface="Cambria Math" panose="02040503050406030204" pitchFamily="18" charset="0"/>
                          </a:rPr>
                        </m:ctrlPr>
                      </m:sSupPr>
                      <m:e>
                        <m:r>
                          <a:rPr lang="en-US" altLang="zh-CN" i="1">
                            <a:latin typeface="Cambria Math" panose="02040503050406030204" pitchFamily="18" charset="0"/>
                            <a:cs typeface="Cambria Math" panose="02040503050406030204" pitchFamily="18" charset="0"/>
                          </a:rPr>
                          <m:t>𝑧</m:t>
                        </m:r>
                      </m:e>
                      <m:sup>
                        <m:r>
                          <a:rPr lang="en-US" altLang="zh-CN" i="1">
                            <a:latin typeface="Cambria Math" panose="02040503050406030204" pitchFamily="18" charset="0"/>
                            <a:cs typeface="Cambria Math" panose="02040503050406030204" pitchFamily="18" charset="0"/>
                          </a:rPr>
                          <m:t>𝑖</m:t>
                        </m:r>
                      </m:sup>
                    </m:sSup>
                  </m:oMath>
                </a14:m>
                <a:r>
                  <a:rPr lang="en-US" altLang="zh-CN">
                    <a:latin typeface="Times New Roman" panose="02020603050405020304" pitchFamily="18" charset="0"/>
                    <a:cs typeface="Times New Roman" panose="02020603050405020304" pitchFamily="18" charset="0"/>
                  </a:rPr>
                  <a:t>. Within this formulation, the joint probability distribution of trajectories gathered from </a:t>
                </a:r>
                <a:r>
                  <a:rPr lang="en-US" altLang="zh-CN" i="1">
                    <a:latin typeface="Times New Roman" panose="02020603050405020304" pitchFamily="18" charset="0"/>
                    <a:cs typeface="Times New Roman" panose="02020603050405020304" pitchFamily="18" charset="0"/>
                  </a:rPr>
                  <a:t>M</a:t>
                </a:r>
                <a:r>
                  <a:rPr lang="en-US" altLang="zh-CN">
                    <a:latin typeface="Times New Roman" panose="02020603050405020304" pitchFamily="18" charset="0"/>
                    <a:cs typeface="Times New Roman" panose="02020603050405020304" pitchFamily="18" charset="0"/>
                  </a:rPr>
                  <a:t> episodes with latent variables is defined as</a:t>
                </a:r>
                <a:endParaRPr lang="zh-CN" altLang="en-US">
                  <a:latin typeface="Times New Roman" panose="02020603050405020304" pitchFamily="18" charset="0"/>
                  <a:cs typeface="Times New Roman" panose="02020603050405020304" pitchFamily="18" charset="0"/>
                </a:endParaRPr>
              </a:p>
            </p:txBody>
          </p:sp>
        </mc:Choice>
        <mc:Fallback>
          <p:sp>
            <p:nvSpPr>
              <p:cNvPr id="6" name="文本框 5"/>
              <p:cNvSpPr txBox="1">
                <a:spLocks noRot="1" noChangeAspect="1" noMove="1" noResize="1" noEditPoints="1" noAdjustHandles="1" noChangeArrowheads="1" noChangeShapeType="1" noTextEdit="1"/>
              </p:cNvSpPr>
              <p:nvPr/>
            </p:nvSpPr>
            <p:spPr>
              <a:xfrm>
                <a:off x="48260" y="909320"/>
                <a:ext cx="8156575" cy="1499235"/>
              </a:xfrm>
              <a:prstGeom prst="rect">
                <a:avLst/>
              </a:prstGeom>
              <a:blipFill rotWithShape="1">
                <a:blip r:embed="rId2"/>
                <a:stretch>
                  <a:fillRect/>
                </a:stretch>
              </a:blipFill>
            </p:spPr>
            <p:txBody>
              <a:bodyPr/>
              <a:lstStyle/>
              <a:p>
                <a:r>
                  <a:rPr lang="zh-CN" altLang="en-US">
                    <a:noFill/>
                  </a:rPr>
                  <a:t> </a:t>
                </a:r>
              </a:p>
            </p:txBody>
          </p:sp>
        </mc:Fallback>
      </mc:AlternateContent>
      <p:pic>
        <p:nvPicPr>
          <p:cNvPr id="7" name="图片 6"/>
          <p:cNvPicPr>
            <a:picLocks noChangeAspect="1"/>
          </p:cNvPicPr>
          <p:nvPr/>
        </p:nvPicPr>
        <p:blipFill>
          <a:blip r:embed="rId3"/>
          <a:stretch>
            <a:fillRect/>
          </a:stretch>
        </p:blipFill>
        <p:spPr>
          <a:xfrm>
            <a:off x="1776095" y="2454275"/>
            <a:ext cx="4450080" cy="601980"/>
          </a:xfrm>
          <a:prstGeom prst="rect">
            <a:avLst/>
          </a:prstGeom>
        </p:spPr>
      </p:pic>
      <p:sp>
        <p:nvSpPr>
          <p:cNvPr id="8" name="文本框 7"/>
          <p:cNvSpPr txBox="1"/>
          <p:nvPr>
            <p:custDataLst>
              <p:tags r:id="rId4"/>
            </p:custDataLst>
          </p:nvPr>
        </p:nvSpPr>
        <p:spPr>
          <a:xfrm>
            <a:off x="7320280" y="2557780"/>
            <a:ext cx="556260" cy="368300"/>
          </a:xfrm>
          <a:prstGeom prst="rect">
            <a:avLst/>
          </a:prstGeom>
          <a:noFill/>
        </p:spPr>
        <p:txBody>
          <a:bodyPr wrap="square" rtlCol="0">
            <a:spAutoFit/>
          </a:bodyPr>
          <a:p>
            <a:pPr algn="ctr"/>
            <a:r>
              <a:rPr lang="en-US" altLang="zh-CN">
                <a:latin typeface="Times New Roman" panose="02020603050405020304" pitchFamily="18" charset="0"/>
                <a:cs typeface="Times New Roman" panose="02020603050405020304" pitchFamily="18" charset="0"/>
              </a:rPr>
              <a:t>(5)</a:t>
            </a:r>
            <a:endParaRPr lang="en-US" altLang="zh-CN">
              <a:latin typeface="Times New Roman" panose="02020603050405020304" pitchFamily="18" charset="0"/>
              <a:cs typeface="Times New Roman" panose="02020603050405020304" pitchFamily="18" charset="0"/>
            </a:endParaRPr>
          </a:p>
        </p:txBody>
      </p:sp>
      <p:sp>
        <p:nvSpPr>
          <p:cNvPr id="9" name="文本框 8"/>
          <p:cNvSpPr txBox="1"/>
          <p:nvPr/>
        </p:nvSpPr>
        <p:spPr>
          <a:xfrm>
            <a:off x="48260" y="2927985"/>
            <a:ext cx="8204835" cy="368300"/>
          </a:xfrm>
          <a:prstGeom prst="rect">
            <a:avLst/>
          </a:prstGeom>
          <a:noFill/>
        </p:spPr>
        <p:txBody>
          <a:bodyPr wrap="square" rtlCol="0" anchor="t">
            <a:spAutoFit/>
          </a:bodyPr>
          <a:p>
            <a:r>
              <a:rPr lang="en-US" altLang="zh-CN">
                <a:latin typeface="Times New Roman" panose="02020603050405020304" pitchFamily="18" charset="0"/>
                <a:cs typeface="Times New Roman" panose="02020603050405020304" pitchFamily="18" charset="0"/>
              </a:rPr>
              <a:t>In each episode, given the latent variable </a:t>
            </a:r>
            <a:r>
              <a:rPr lang="en-US" altLang="zh-CN" i="1">
                <a:latin typeface="Times New Roman" panose="02020603050405020304" pitchFamily="18" charset="0"/>
                <a:cs typeface="Times New Roman" panose="02020603050405020304" pitchFamily="18" charset="0"/>
              </a:rPr>
              <a:t>z</a:t>
            </a:r>
            <a:r>
              <a:rPr lang="en-US" altLang="zh-CN">
                <a:latin typeface="Times New Roman" panose="02020603050405020304" pitchFamily="18" charset="0"/>
                <a:cs typeface="Times New Roman" panose="02020603050405020304" pitchFamily="18" charset="0"/>
              </a:rPr>
              <a:t>, the prior probability of each trajectory </a:t>
            </a:r>
            <a:r>
              <a:rPr lang="en-US" altLang="zh-CN" i="1">
                <a:latin typeface="Times New Roman" panose="02020603050405020304" pitchFamily="18" charset="0"/>
                <a:cs typeface="Times New Roman" panose="02020603050405020304" pitchFamily="18" charset="0"/>
              </a:rPr>
              <a:t>τ</a:t>
            </a:r>
            <a:r>
              <a:rPr lang="en-US" altLang="zh-CN">
                <a:latin typeface="Times New Roman" panose="02020603050405020304" pitchFamily="18" charset="0"/>
                <a:cs typeface="Times New Roman" panose="02020603050405020304" pitchFamily="18" charset="0"/>
              </a:rPr>
              <a:t> is</a:t>
            </a:r>
            <a:endParaRPr lang="zh-CN" altLang="en-US">
              <a:latin typeface="Times New Roman" panose="02020603050405020304" pitchFamily="18" charset="0"/>
              <a:cs typeface="Times New Roman" panose="02020603050405020304" pitchFamily="18" charset="0"/>
            </a:endParaRPr>
          </a:p>
        </p:txBody>
      </p:sp>
      <p:pic>
        <p:nvPicPr>
          <p:cNvPr id="10" name="图片 9"/>
          <p:cNvPicPr>
            <a:picLocks noChangeAspect="1"/>
          </p:cNvPicPr>
          <p:nvPr/>
        </p:nvPicPr>
        <p:blipFill>
          <a:blip r:embed="rId5"/>
          <a:stretch>
            <a:fillRect/>
          </a:stretch>
        </p:blipFill>
        <p:spPr>
          <a:xfrm>
            <a:off x="1704340" y="3356610"/>
            <a:ext cx="4343400" cy="617220"/>
          </a:xfrm>
          <a:prstGeom prst="rect">
            <a:avLst/>
          </a:prstGeom>
        </p:spPr>
      </p:pic>
      <p:sp>
        <p:nvSpPr>
          <p:cNvPr id="11" name="文本框 10"/>
          <p:cNvSpPr txBox="1"/>
          <p:nvPr>
            <p:custDataLst>
              <p:tags r:id="rId6"/>
            </p:custDataLst>
          </p:nvPr>
        </p:nvSpPr>
        <p:spPr>
          <a:xfrm>
            <a:off x="7303770" y="3545840"/>
            <a:ext cx="556260" cy="368300"/>
          </a:xfrm>
          <a:prstGeom prst="rect">
            <a:avLst/>
          </a:prstGeom>
          <a:noFill/>
        </p:spPr>
        <p:txBody>
          <a:bodyPr wrap="square" rtlCol="0">
            <a:spAutoFit/>
          </a:bodyPr>
          <a:p>
            <a:pPr algn="ctr"/>
            <a:r>
              <a:rPr lang="en-US" altLang="zh-CN">
                <a:latin typeface="Times New Roman" panose="02020603050405020304" pitchFamily="18" charset="0"/>
                <a:cs typeface="Times New Roman" panose="02020603050405020304" pitchFamily="18" charset="0"/>
              </a:rPr>
              <a:t>(6)</a:t>
            </a:r>
            <a:endParaRPr lang="en-US" altLang="zh-CN">
              <a:latin typeface="Times New Roman" panose="02020603050405020304" pitchFamily="18" charset="0"/>
              <a:cs typeface="Times New Roman" panose="02020603050405020304" pitchFamily="18" charset="0"/>
            </a:endParaRPr>
          </a:p>
        </p:txBody>
      </p:sp>
      <p:sp>
        <p:nvSpPr>
          <p:cNvPr id="16" name="文本框 15"/>
          <p:cNvSpPr txBox="1"/>
          <p:nvPr/>
        </p:nvSpPr>
        <p:spPr>
          <a:xfrm>
            <a:off x="58420" y="4005580"/>
            <a:ext cx="6096000" cy="368300"/>
          </a:xfrm>
          <a:prstGeom prst="rect">
            <a:avLst/>
          </a:prstGeom>
          <a:noFill/>
        </p:spPr>
        <p:txBody>
          <a:bodyPr wrap="square" rtlCol="0" anchor="t">
            <a:spAutoFit/>
          </a:bodyPr>
          <a:p>
            <a:r>
              <a:rPr lang="en-US" altLang="zh-CN">
                <a:latin typeface="Times New Roman" panose="02020603050405020304" pitchFamily="18" charset="0"/>
                <a:cs typeface="Times New Roman" panose="02020603050405020304" pitchFamily="18" charset="0"/>
              </a:rPr>
              <a:t>The learning objective under the latent variable </a:t>
            </a:r>
            <a:r>
              <a:rPr lang="en-US" altLang="zh-CN" i="1">
                <a:latin typeface="Times New Roman" panose="02020603050405020304" pitchFamily="18" charset="0"/>
                <a:cs typeface="Times New Roman" panose="02020603050405020304" pitchFamily="18" charset="0"/>
              </a:rPr>
              <a:t>z</a:t>
            </a:r>
            <a:r>
              <a:rPr lang="en-US" altLang="zh-CN">
                <a:latin typeface="Times New Roman" panose="02020603050405020304" pitchFamily="18" charset="0"/>
                <a:cs typeface="Times New Roman" panose="02020603050405020304" pitchFamily="18" charset="0"/>
              </a:rPr>
              <a:t> is to maximize</a:t>
            </a:r>
            <a:endParaRPr lang="zh-CN" altLang="en-US">
              <a:latin typeface="Times New Roman" panose="02020603050405020304" pitchFamily="18" charset="0"/>
              <a:cs typeface="Times New Roman" panose="02020603050405020304" pitchFamily="18" charset="0"/>
            </a:endParaRPr>
          </a:p>
        </p:txBody>
      </p:sp>
      <p:pic>
        <p:nvPicPr>
          <p:cNvPr id="17" name="图片 16"/>
          <p:cNvPicPr>
            <a:picLocks noChangeAspect="1"/>
          </p:cNvPicPr>
          <p:nvPr/>
        </p:nvPicPr>
        <p:blipFill>
          <a:blip r:embed="rId7"/>
          <a:stretch>
            <a:fillRect/>
          </a:stretch>
        </p:blipFill>
        <p:spPr>
          <a:xfrm>
            <a:off x="2063750" y="4384675"/>
            <a:ext cx="3674110" cy="2032635"/>
          </a:xfrm>
          <a:prstGeom prst="rect">
            <a:avLst/>
          </a:prstGeom>
        </p:spPr>
      </p:pic>
      <p:sp>
        <p:nvSpPr>
          <p:cNvPr id="18" name="文本框 17"/>
          <p:cNvSpPr txBox="1"/>
          <p:nvPr>
            <p:custDataLst>
              <p:tags r:id="rId8"/>
            </p:custDataLst>
          </p:nvPr>
        </p:nvSpPr>
        <p:spPr>
          <a:xfrm>
            <a:off x="7359015" y="5251450"/>
            <a:ext cx="556260" cy="368300"/>
          </a:xfrm>
          <a:prstGeom prst="rect">
            <a:avLst/>
          </a:prstGeom>
          <a:noFill/>
        </p:spPr>
        <p:txBody>
          <a:bodyPr wrap="square" rtlCol="0">
            <a:spAutoFit/>
          </a:bodyPr>
          <a:p>
            <a:pPr algn="ctr"/>
            <a:r>
              <a:rPr lang="en-US" altLang="zh-CN">
                <a:latin typeface="Times New Roman" panose="02020603050405020304" pitchFamily="18" charset="0"/>
                <a:cs typeface="Times New Roman" panose="02020603050405020304" pitchFamily="18" charset="0"/>
              </a:rPr>
              <a:t>(7)</a:t>
            </a:r>
            <a:endParaRPr lang="en-US" altLang="zh-CN">
              <a:latin typeface="Times New Roman" panose="02020603050405020304" pitchFamily="18" charset="0"/>
              <a:cs typeface="Times New Roman" panose="02020603050405020304" pitchFamily="18" charset="0"/>
            </a:endParaRPr>
          </a:p>
        </p:txBody>
      </p:sp>
    </p:spTree>
  </p:cSld>
  <p:clrMapOvr>
    <a:masterClrMapping/>
  </p:clrMapOvr>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3810" y="1"/>
            <a:ext cx="1218819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nvSpPr>
        <p:spPr>
          <a:xfrm>
            <a:off x="120000" y="31704"/>
            <a:ext cx="4914152"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Problem Description </a:t>
            </a:r>
            <a:endPar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endParaRPr>
          </a:p>
        </p:txBody>
      </p:sp>
      <p:grpSp>
        <p:nvGrpSpPr>
          <p:cNvPr id="12" name="组合 11"/>
          <p:cNvGrpSpPr/>
          <p:nvPr/>
        </p:nvGrpSpPr>
        <p:grpSpPr>
          <a:xfrm>
            <a:off x="-1" y="6553200"/>
            <a:ext cx="12192001" cy="304800"/>
            <a:chOff x="0" y="6569404"/>
            <a:chExt cx="9144000" cy="288000"/>
          </a:xfrm>
        </p:grpSpPr>
        <p:sp>
          <p:nvSpPr>
            <p:cNvPr id="13" name="矩形 12"/>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4" name="矩形 13"/>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cs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5"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latin typeface="Times New Roman" panose="02020603050405020304" pitchFamily="18" charset="0"/>
                <a:cs typeface="Times New Roman" panose="02020603050405020304" pitchFamily="18" charset="0"/>
              </a:rPr>
            </a:fld>
            <a:endParaRPr lang="zh-HK" altLang="en-US" sz="1600" dirty="0" smtClean="0">
              <a:solidFill>
                <a:schemeClr val="bg1"/>
              </a:solidFill>
              <a:latin typeface="Times New Roman" panose="02020603050405020304" pitchFamily="18" charset="0"/>
              <a:cs typeface="Times New Roman" panose="02020603050405020304" pitchFamily="18" charset="0"/>
            </a:endParaRPr>
          </a:p>
        </p:txBody>
      </p:sp>
      <p:sp>
        <p:nvSpPr>
          <p:cNvPr id="2" name="文本框 1"/>
          <p:cNvSpPr txBox="1"/>
          <p:nvPr/>
        </p:nvSpPr>
        <p:spPr>
          <a:xfrm>
            <a:off x="-22860" y="836930"/>
            <a:ext cx="6096000" cy="398780"/>
          </a:xfrm>
          <a:prstGeom prst="rect">
            <a:avLst/>
          </a:prstGeom>
          <a:noFill/>
        </p:spPr>
        <p:txBody>
          <a:bodyPr wrap="square" rtlCol="0" anchor="t">
            <a:spAutoFit/>
          </a:bodyPr>
          <a:p>
            <a:r>
              <a:rPr lang="en-US" altLang="zh-CN" sz="2000" b="1">
                <a:gradFill>
                  <a:gsLst>
                    <a:gs pos="50000">
                      <a:schemeClr val="accent1"/>
                    </a:gs>
                    <a:gs pos="0">
                      <a:schemeClr val="accent1">
                        <a:lumMod val="25000"/>
                        <a:lumOff val="75000"/>
                      </a:schemeClr>
                    </a:gs>
                    <a:gs pos="100000">
                      <a:schemeClr val="accent1">
                        <a:lumMod val="85000"/>
                      </a:schemeClr>
                    </a:gs>
                  </a:gsLst>
                  <a:lin ang="5400000" scaled="1"/>
                </a:gradFill>
                <a:latin typeface="Times New Roman" panose="02020603050405020304" pitchFamily="18" charset="0"/>
                <a:cs typeface="Times New Roman" panose="02020603050405020304" pitchFamily="18" charset="0"/>
              </a:rPr>
              <a:t>Variational Inference (preliminaries)</a:t>
            </a:r>
            <a:endParaRPr lang="en-US" altLang="zh-CN" sz="2000" b="1">
              <a:gradFill>
                <a:gsLst>
                  <a:gs pos="50000">
                    <a:schemeClr val="accent1"/>
                  </a:gs>
                  <a:gs pos="0">
                    <a:schemeClr val="accent1">
                      <a:lumMod val="25000"/>
                      <a:lumOff val="75000"/>
                    </a:schemeClr>
                  </a:gs>
                  <a:gs pos="100000">
                    <a:schemeClr val="accent1">
                      <a:lumMod val="85000"/>
                    </a:schemeClr>
                  </a:gs>
                </a:gsLst>
                <a:lin ang="5400000" scaled="1"/>
              </a:gradFill>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4" name="文本框 3"/>
              <p:cNvSpPr txBox="1"/>
              <p:nvPr/>
            </p:nvSpPr>
            <p:spPr>
              <a:xfrm>
                <a:off x="477520" y="1270000"/>
                <a:ext cx="11330305" cy="1198880"/>
              </a:xfrm>
              <a:prstGeom prst="rect">
                <a:avLst/>
              </a:prstGeom>
              <a:noFill/>
            </p:spPr>
            <p:txBody>
              <a:bodyPr wrap="square" rtlCol="0" anchor="t">
                <a:spAutoFit/>
              </a:bodyPr>
              <a:p>
                <a:r>
                  <a:rPr lang="en-US" altLang="zh-CN">
                    <a:latin typeface="Times New Roman" panose="02020603050405020304" pitchFamily="18" charset="0"/>
                    <a:cs typeface="Times New Roman" panose="02020603050405020304" pitchFamily="18" charset="0"/>
                  </a:rPr>
                  <a:t>Variational inference is a valuable and tractable method for approximating the posterior </a:t>
                </a:r>
                <a14:m>
                  <m:oMath xmlns:m="http://schemas.openxmlformats.org/officeDocument/2006/math">
                    <m:r>
                      <a:rPr lang="en-US" altLang="zh-CN" i="1">
                        <a:latin typeface="Cambria Math" panose="02040503050406030204" pitchFamily="18" charset="0"/>
                        <a:cs typeface="Cambria Math" panose="02040503050406030204" pitchFamily="18" charset="0"/>
                      </a:rPr>
                      <m:t>𝑝</m:t>
                    </m:r>
                    <m:r>
                      <a:rPr lang="en-US" altLang="zh-CN" i="1">
                        <a:latin typeface="Cambria Math" panose="02040503050406030204" pitchFamily="18" charset="0"/>
                        <a:ea typeface="MS Mincho" charset="0"/>
                        <a:cs typeface="Cambria Math" panose="02040503050406030204" pitchFamily="18" charset="0"/>
                      </a:rPr>
                      <m:t>(</m:t>
                    </m:r>
                    <m:r>
                      <a:rPr lang="en-US" altLang="zh-CN" i="1">
                        <a:latin typeface="Cambria Math" panose="02040503050406030204" pitchFamily="18" charset="0"/>
                        <a:ea typeface="MS Mincho" charset="0"/>
                        <a:cs typeface="Cambria Math" panose="02040503050406030204" pitchFamily="18" charset="0"/>
                      </a:rPr>
                      <m:t>𝜃</m:t>
                    </m:r>
                    <m:r>
                      <a:rPr lang="en-US" altLang="zh-CN" i="1">
                        <a:latin typeface="Cambria Math" panose="02040503050406030204" pitchFamily="18" charset="0"/>
                        <a:ea typeface="MS Mincho" charset="0"/>
                        <a:cs typeface="Cambria Math" panose="02040503050406030204" pitchFamily="18" charset="0"/>
                      </a:rPr>
                      <m:t>|</m:t>
                    </m:r>
                    <m:r>
                      <a:rPr lang="en-US" altLang="zh-CN" i="1">
                        <a:latin typeface="Cambria Math" panose="02040503050406030204" pitchFamily="18" charset="0"/>
                        <a:cs typeface="Cambria Math" panose="02040503050406030204" pitchFamily="18" charset="0"/>
                      </a:rPr>
                      <m:t>𝐷</m:t>
                    </m:r>
                    <m:r>
                      <a:rPr lang="en-US" altLang="zh-CN" i="1">
                        <a:latin typeface="Cambria Math" panose="02040503050406030204" pitchFamily="18" charset="0"/>
                        <a:ea typeface="MS Mincho" charset="0"/>
                        <a:cs typeface="Cambria Math" panose="02040503050406030204" pitchFamily="18" charset="0"/>
                      </a:rPr>
                      <m:t>)</m:t>
                    </m:r>
                  </m:oMath>
                </a14:m>
                <a:r>
                  <a:rPr lang="en-US" altLang="zh-CN">
                    <a:latin typeface="Times New Roman" panose="02020603050405020304" pitchFamily="18" charset="0"/>
                    <a:cs typeface="Times New Roman" panose="02020603050405020304" pitchFamily="18" charset="0"/>
                  </a:rPr>
                  <a:t> pertaining to a dataset </a:t>
                </a:r>
                <a14:m>
                  <m:oMath xmlns:m="http://schemas.openxmlformats.org/officeDocument/2006/math">
                    <m:r>
                      <a:rPr lang="en-US" altLang="zh-CN" i="1">
                        <a:latin typeface="Cambria Math" panose="02040503050406030204" pitchFamily="18" charset="0"/>
                        <a:cs typeface="Cambria Math" panose="02040503050406030204" pitchFamily="18" charset="0"/>
                      </a:rPr>
                      <m:t>𝐷</m:t>
                    </m:r>
                  </m:oMath>
                </a14:m>
                <a:r>
                  <a:rPr lang="en-US" altLang="zh-CN">
                    <a:latin typeface="Times New Roman" panose="02020603050405020304" pitchFamily="18" charset="0"/>
                    <a:cs typeface="Times New Roman" panose="02020603050405020304" pitchFamily="18" charset="0"/>
                  </a:rPr>
                  <a:t>. Specifically, the posterior can be estimated using an alternative distribution </a:t>
                </a:r>
                <a14:m>
                  <m:oMath xmlns:m="http://schemas.openxmlformats.org/officeDocument/2006/math">
                    <m:r>
                      <a:rPr lang="en-US" altLang="zh-CN" i="1">
                        <a:latin typeface="Cambria Math" panose="02040503050406030204" pitchFamily="18" charset="0"/>
                        <a:cs typeface="Cambria Math" panose="02040503050406030204" pitchFamily="18" charset="0"/>
                      </a:rPr>
                      <m:t>𝑞</m:t>
                    </m:r>
                    <m:r>
                      <a:rPr lang="en-US" altLang="zh-CN" i="1">
                        <a:latin typeface="Cambria Math" panose="02040503050406030204" pitchFamily="18" charset="0"/>
                        <a:ea typeface="MS Mincho" charset="0"/>
                        <a:cs typeface="Cambria Math" panose="02040503050406030204" pitchFamily="18" charset="0"/>
                      </a:rPr>
                      <m:t>(</m:t>
                    </m:r>
                    <m:r>
                      <a:rPr lang="en-US" altLang="zh-CN" i="1">
                        <a:latin typeface="Cambria Math" panose="02040503050406030204" pitchFamily="18" charset="0"/>
                        <a:ea typeface="MS Mincho" charset="0"/>
                        <a:cs typeface="Cambria Math" panose="02040503050406030204" pitchFamily="18" charset="0"/>
                      </a:rPr>
                      <m:t>𝜃</m:t>
                    </m:r>
                    <m:r>
                      <a:rPr lang="en-US" altLang="zh-CN" i="1">
                        <a:latin typeface="Cambria Math" panose="02040503050406030204" pitchFamily="18" charset="0"/>
                        <a:ea typeface="MS Mincho" charset="0"/>
                        <a:cs typeface="Cambria Math" panose="02040503050406030204" pitchFamily="18" charset="0"/>
                      </a:rPr>
                      <m:t>;</m:t>
                    </m:r>
                    <m:r>
                      <a:rPr lang="en-US" altLang="zh-CN" i="1">
                        <a:latin typeface="Cambria Math" panose="02040503050406030204" pitchFamily="18" charset="0"/>
                        <a:ea typeface="MS Mincho" charset="0"/>
                        <a:cs typeface="Cambria Math" panose="02040503050406030204" pitchFamily="18" charset="0"/>
                      </a:rPr>
                      <m:t>𝜙</m:t>
                    </m:r>
                    <m:r>
                      <a:rPr lang="en-US" altLang="zh-CN" i="1">
                        <a:latin typeface="Cambria Math" panose="02040503050406030204" pitchFamily="18" charset="0"/>
                        <a:ea typeface="MS Mincho" charset="0"/>
                        <a:cs typeface="Cambria Math" panose="02040503050406030204" pitchFamily="18" charset="0"/>
                      </a:rPr>
                      <m:t>)</m:t>
                    </m:r>
                  </m:oMath>
                </a14:m>
                <a:r>
                  <a:rPr lang="en-US" altLang="zh-CN">
                    <a:latin typeface="Times New Roman" panose="02020603050405020304" pitchFamily="18" charset="0"/>
                    <a:cs typeface="Times New Roman" panose="02020603050405020304" pitchFamily="18" charset="0"/>
                  </a:rPr>
                  <a:t>, parameterized by </a:t>
                </a:r>
                <a14:m>
                  <m:oMath xmlns:m="http://schemas.openxmlformats.org/officeDocument/2006/math">
                    <m:r>
                      <a:rPr lang="en-US" altLang="zh-CN" i="1">
                        <a:latin typeface="Cambria Math" panose="02040503050406030204" pitchFamily="18" charset="0"/>
                        <a:ea typeface="MS Mincho" charset="0"/>
                        <a:cs typeface="Cambria Math" panose="02040503050406030204" pitchFamily="18" charset="0"/>
                      </a:rPr>
                      <m:t>𝜙</m:t>
                    </m:r>
                  </m:oMath>
                </a14:m>
                <a:r>
                  <a:rPr lang="en-US" altLang="zh-CN">
                    <a:latin typeface="Times New Roman" panose="02020603050405020304" pitchFamily="18" charset="0"/>
                    <a:cs typeface="Times New Roman" panose="02020603050405020304" pitchFamily="18" charset="0"/>
                  </a:rPr>
                  <a:t>, by minimizing the KL divergence </a:t>
                </a:r>
                <a14:m>
                  <m:oMath xmlns:m="http://schemas.openxmlformats.org/officeDocument/2006/math">
                    <m:sSub>
                      <m:sSubPr>
                        <m:ctrlPr>
                          <a:rPr lang="en-US" altLang="zh-CN" i="1">
                            <a:latin typeface="Cambria Math" panose="02040503050406030204" pitchFamily="18" charset="0"/>
                            <a:cs typeface="Cambria Math" panose="02040503050406030204" pitchFamily="18" charset="0"/>
                          </a:rPr>
                        </m:ctrlPr>
                      </m:sSubPr>
                      <m:e>
                        <m:r>
                          <a:rPr lang="en-US" altLang="zh-CN" i="1">
                            <a:latin typeface="Cambria Math" panose="02040503050406030204" pitchFamily="18" charset="0"/>
                            <a:cs typeface="Cambria Math" panose="02040503050406030204" pitchFamily="18" charset="0"/>
                          </a:rPr>
                          <m:t>𝐷</m:t>
                        </m:r>
                      </m:e>
                      <m:sub>
                        <m:r>
                          <a:rPr lang="en-US" altLang="zh-CN" i="1">
                            <a:latin typeface="Cambria Math" panose="02040503050406030204" pitchFamily="18" charset="0"/>
                            <a:cs typeface="Cambria Math" panose="02040503050406030204" pitchFamily="18" charset="0"/>
                          </a:rPr>
                          <m:t>𝐾𝐿</m:t>
                        </m:r>
                      </m:sub>
                    </m:sSub>
                    <m:r>
                      <a:rPr lang="en-US" altLang="zh-CN" i="1">
                        <a:latin typeface="Cambria Math" panose="02040503050406030204" pitchFamily="18" charset="0"/>
                        <a:ea typeface="MS Mincho" charset="0"/>
                        <a:cs typeface="Cambria Math" panose="02040503050406030204" pitchFamily="18" charset="0"/>
                      </a:rPr>
                      <m:t>[</m:t>
                    </m:r>
                    <m:r>
                      <a:rPr lang="en-US" altLang="zh-CN" i="1">
                        <a:latin typeface="Cambria Math" panose="02040503050406030204" pitchFamily="18" charset="0"/>
                        <a:cs typeface="Cambria Math" panose="02040503050406030204" pitchFamily="18" charset="0"/>
                      </a:rPr>
                      <m:t>𝑞</m:t>
                    </m:r>
                    <m:r>
                      <a:rPr lang="en-US" altLang="zh-CN" i="1">
                        <a:latin typeface="Cambria Math" panose="02040503050406030204" pitchFamily="18" charset="0"/>
                        <a:ea typeface="MS Mincho" charset="0"/>
                        <a:cs typeface="Cambria Math" panose="02040503050406030204" pitchFamily="18" charset="0"/>
                      </a:rPr>
                      <m:t>(</m:t>
                    </m:r>
                    <m:r>
                      <a:rPr lang="en-US" altLang="zh-CN" i="1">
                        <a:latin typeface="Cambria Math" panose="02040503050406030204" pitchFamily="18" charset="0"/>
                        <a:ea typeface="MS Mincho" charset="0"/>
                        <a:cs typeface="Cambria Math" panose="02040503050406030204" pitchFamily="18" charset="0"/>
                      </a:rPr>
                      <m:t>𝜃</m:t>
                    </m:r>
                    <m:r>
                      <a:rPr lang="en-US" altLang="zh-CN" i="1">
                        <a:latin typeface="Cambria Math" panose="02040503050406030204" pitchFamily="18" charset="0"/>
                        <a:ea typeface="MS Mincho" charset="0"/>
                        <a:cs typeface="Cambria Math" panose="02040503050406030204" pitchFamily="18" charset="0"/>
                      </a:rPr>
                      <m:t>;</m:t>
                    </m:r>
                    <m:r>
                      <a:rPr lang="en-US" altLang="zh-CN" i="1">
                        <a:latin typeface="Cambria Math" panose="02040503050406030204" pitchFamily="18" charset="0"/>
                        <a:ea typeface="MS Mincho" charset="0"/>
                        <a:cs typeface="Cambria Math" panose="02040503050406030204" pitchFamily="18" charset="0"/>
                      </a:rPr>
                      <m:t>𝜙</m:t>
                    </m:r>
                    <m:r>
                      <a:rPr lang="en-US" altLang="zh-CN" i="1">
                        <a:latin typeface="Cambria Math" panose="02040503050406030204" pitchFamily="18" charset="0"/>
                        <a:ea typeface="MS Mincho" charset="0"/>
                        <a:cs typeface="Cambria Math" panose="02040503050406030204" pitchFamily="18" charset="0"/>
                      </a:rPr>
                      <m:t>)||</m:t>
                    </m:r>
                    <m:r>
                      <a:rPr lang="en-US" altLang="zh-CN" i="1">
                        <a:latin typeface="Cambria Math" panose="02040503050406030204" pitchFamily="18" charset="0"/>
                        <a:cs typeface="Cambria Math" panose="02040503050406030204" pitchFamily="18" charset="0"/>
                      </a:rPr>
                      <m:t>𝑝</m:t>
                    </m:r>
                    <m:r>
                      <a:rPr lang="en-US" altLang="zh-CN" i="1">
                        <a:latin typeface="Cambria Math" panose="02040503050406030204" pitchFamily="18" charset="0"/>
                        <a:ea typeface="MS Mincho" charset="0"/>
                        <a:cs typeface="Cambria Math" panose="02040503050406030204" pitchFamily="18" charset="0"/>
                      </a:rPr>
                      <m:t>(</m:t>
                    </m:r>
                    <m:r>
                      <a:rPr lang="en-US" altLang="zh-CN" i="1">
                        <a:latin typeface="Cambria Math" panose="02040503050406030204" pitchFamily="18" charset="0"/>
                        <a:ea typeface="MS Mincho" charset="0"/>
                        <a:cs typeface="Cambria Math" panose="02040503050406030204" pitchFamily="18" charset="0"/>
                      </a:rPr>
                      <m:t>𝜃</m:t>
                    </m:r>
                    <m:r>
                      <a:rPr lang="en-US" altLang="zh-CN" i="1">
                        <a:latin typeface="Cambria Math" panose="02040503050406030204" pitchFamily="18" charset="0"/>
                        <a:ea typeface="MS Mincho" charset="0"/>
                        <a:cs typeface="Cambria Math" panose="02040503050406030204" pitchFamily="18" charset="0"/>
                      </a:rPr>
                      <m:t>|</m:t>
                    </m:r>
                    <m:r>
                      <a:rPr lang="en-US" altLang="zh-CN" i="1">
                        <a:latin typeface="Cambria Math" panose="02040503050406030204" pitchFamily="18" charset="0"/>
                        <a:cs typeface="Cambria Math" panose="02040503050406030204" pitchFamily="18" charset="0"/>
                      </a:rPr>
                      <m:t>𝐷</m:t>
                    </m:r>
                    <m:r>
                      <a:rPr lang="en-US" altLang="zh-CN" i="1">
                        <a:latin typeface="Cambria Math" panose="02040503050406030204" pitchFamily="18" charset="0"/>
                        <a:ea typeface="MS Mincho" charset="0"/>
                        <a:cs typeface="Cambria Math" panose="02040503050406030204" pitchFamily="18" charset="0"/>
                      </a:rPr>
                      <m:t>)]</m:t>
                    </m:r>
                  </m:oMath>
                </a14:m>
                <a:r>
                  <a:rPr lang="en-US" altLang="zh-CN">
                    <a:latin typeface="Times New Roman" panose="02020603050405020304" pitchFamily="18" charset="0"/>
                    <a:cs typeface="Times New Roman" panose="02020603050405020304" pitchFamily="18" charset="0"/>
                  </a:rPr>
                  <a:t>. As in prior works, it is often more convenient to maximize the evidence lower bound (ELBO) as follows:</a:t>
                </a:r>
                <a:endParaRPr lang="zh-CN" altLang="en-US">
                  <a:latin typeface="Times New Roman" panose="02020603050405020304" pitchFamily="18" charset="0"/>
                  <a:cs typeface="Times New Roman" panose="02020603050405020304" pitchFamily="18" charset="0"/>
                </a:endParaRPr>
              </a:p>
            </p:txBody>
          </p:sp>
        </mc:Choice>
        <mc:Fallback>
          <p:sp>
            <p:nvSpPr>
              <p:cNvPr id="4" name="文本框 3"/>
              <p:cNvSpPr txBox="1">
                <a:spLocks noRot="1" noChangeAspect="1" noMove="1" noResize="1" noEditPoints="1" noAdjustHandles="1" noChangeArrowheads="1" noChangeShapeType="1" noTextEdit="1"/>
              </p:cNvSpPr>
              <p:nvPr/>
            </p:nvSpPr>
            <p:spPr>
              <a:xfrm>
                <a:off x="477520" y="1270000"/>
                <a:ext cx="11330305" cy="1198880"/>
              </a:xfrm>
              <a:prstGeom prst="rect">
                <a:avLst/>
              </a:prstGeom>
              <a:blipFill rotWithShape="1">
                <a:blip r:embed="rId1"/>
                <a:stretch>
                  <a:fillRect/>
                </a:stretch>
              </a:blipFill>
            </p:spPr>
            <p:txBody>
              <a:bodyPr/>
              <a:lstStyle/>
              <a:p>
                <a:r>
                  <a:rPr lang="zh-CN" altLang="en-US">
                    <a:noFill/>
                  </a:rPr>
                  <a:t> </a:t>
                </a:r>
              </a:p>
            </p:txBody>
          </p:sp>
        </mc:Fallback>
      </mc:AlternateContent>
      <p:pic>
        <p:nvPicPr>
          <p:cNvPr id="5" name="图片 4"/>
          <p:cNvPicPr>
            <a:picLocks noChangeAspect="1"/>
          </p:cNvPicPr>
          <p:nvPr/>
        </p:nvPicPr>
        <p:blipFill>
          <a:blip r:embed="rId2"/>
          <a:stretch>
            <a:fillRect/>
          </a:stretch>
        </p:blipFill>
        <p:spPr>
          <a:xfrm>
            <a:off x="3359785" y="2420620"/>
            <a:ext cx="4843145" cy="422275"/>
          </a:xfrm>
          <a:prstGeom prst="rect">
            <a:avLst/>
          </a:prstGeom>
        </p:spPr>
      </p:pic>
      <p:sp>
        <p:nvSpPr>
          <p:cNvPr id="20" name="文本框 19"/>
          <p:cNvSpPr txBox="1"/>
          <p:nvPr>
            <p:custDataLst>
              <p:tags r:id="rId3"/>
            </p:custDataLst>
          </p:nvPr>
        </p:nvSpPr>
        <p:spPr>
          <a:xfrm>
            <a:off x="10848340" y="2493010"/>
            <a:ext cx="556260" cy="368300"/>
          </a:xfrm>
          <a:prstGeom prst="rect">
            <a:avLst/>
          </a:prstGeom>
          <a:noFill/>
        </p:spPr>
        <p:txBody>
          <a:bodyPr wrap="square" rtlCol="0">
            <a:spAutoFit/>
          </a:bodyPr>
          <a:p>
            <a:pPr algn="ctr"/>
            <a:r>
              <a:rPr lang="en-US" altLang="zh-CN">
                <a:latin typeface="Times New Roman" panose="02020603050405020304" pitchFamily="18" charset="0"/>
                <a:cs typeface="Times New Roman" panose="02020603050405020304" pitchFamily="18" charset="0"/>
              </a:rPr>
              <a:t>(8)</a:t>
            </a:r>
            <a:endParaRPr lang="en-US" altLang="zh-CN">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21" name="文本框 20"/>
              <p:cNvSpPr txBox="1"/>
              <p:nvPr/>
            </p:nvSpPr>
            <p:spPr>
              <a:xfrm>
                <a:off x="477520" y="2924810"/>
                <a:ext cx="6096000" cy="368300"/>
              </a:xfrm>
              <a:prstGeom prst="rect">
                <a:avLst/>
              </a:prstGeom>
              <a:noFill/>
            </p:spPr>
            <p:txBody>
              <a:bodyPr wrap="square" rtlCol="0" anchor="t">
                <a:spAutoFit/>
              </a:bodyPr>
              <a:p>
                <a:r>
                  <a:rPr lang="en-US" altLang="zh-CN">
                    <a:latin typeface="Times New Roman" panose="02020603050405020304" pitchFamily="18" charset="0"/>
                    <a:cs typeface="Times New Roman" panose="02020603050405020304" pitchFamily="18" charset="0"/>
                  </a:rPr>
                  <a:t>The variational ELBO for </a:t>
                </a:r>
                <a14:m>
                  <m:oMath xmlns:m="http://schemas.openxmlformats.org/officeDocument/2006/math">
                    <m:sSub>
                      <m:sSubPr>
                        <m:ctrlPr>
                          <a:rPr lang="en-US" altLang="zh-CN" i="1">
                            <a:latin typeface="Cambria Math" panose="02040503050406030204" pitchFamily="18" charset="0"/>
                            <a:cs typeface="Cambria Math" panose="02040503050406030204" pitchFamily="18" charset="0"/>
                          </a:rPr>
                        </m:ctrlPr>
                      </m:sSubPr>
                      <m:e>
                        <m:r>
                          <a:rPr lang="en-US" altLang="zh-CN" i="1">
                            <a:latin typeface="Cambria Math" panose="02040503050406030204" pitchFamily="18" charset="0"/>
                            <a:cs typeface="Cambria Math" panose="02040503050406030204" pitchFamily="18" charset="0"/>
                          </a:rPr>
                          <m:t>𝑂</m:t>
                        </m:r>
                      </m:e>
                      <m:sub>
                        <m:r>
                          <a:rPr lang="en-US" altLang="zh-CN" i="1">
                            <a:latin typeface="Cambria Math" panose="02040503050406030204" pitchFamily="18" charset="0"/>
                            <a:ea typeface="MS Mincho" charset="0"/>
                            <a:cs typeface="Cambria Math" panose="02040503050406030204" pitchFamily="18" charset="0"/>
                          </a:rPr>
                          <m:t>1</m:t>
                        </m:r>
                        <m:r>
                          <a:rPr lang="en-US" altLang="zh-CN" i="1">
                            <a:latin typeface="Cambria Math" panose="02040503050406030204" pitchFamily="18" charset="0"/>
                            <a:ea typeface="MS Mincho" charset="0"/>
                            <a:cs typeface="Cambria Math" panose="02040503050406030204" pitchFamily="18" charset="0"/>
                          </a:rPr>
                          <m:t>:</m:t>
                        </m:r>
                        <m:r>
                          <a:rPr lang="en-US" altLang="zh-CN" i="1">
                            <a:latin typeface="Cambria Math" panose="02040503050406030204" pitchFamily="18" charset="0"/>
                            <a:cs typeface="Cambria Math" panose="02040503050406030204" pitchFamily="18" charset="0"/>
                          </a:rPr>
                          <m:t>𝑇</m:t>
                        </m:r>
                      </m:sub>
                    </m:sSub>
                    <m:r>
                      <a:rPr lang="en-US" altLang="zh-CN" i="1">
                        <a:latin typeface="Cambria Math" panose="02040503050406030204" pitchFamily="18" charset="0"/>
                        <a:ea typeface="MS Mincho" charset="0"/>
                        <a:cs typeface="Cambria Math" panose="02040503050406030204" pitchFamily="18" charset="0"/>
                      </a:rPr>
                      <m:t>=</m:t>
                    </m:r>
                    <m:r>
                      <a:rPr lang="en-US" altLang="zh-CN" i="1">
                        <a:latin typeface="Cambria Math" panose="02040503050406030204" pitchFamily="18" charset="0"/>
                        <a:ea typeface="MS Mincho" charset="0"/>
                        <a:cs typeface="Cambria Math" panose="02040503050406030204" pitchFamily="18" charset="0"/>
                      </a:rPr>
                      <m:t>1</m:t>
                    </m:r>
                  </m:oMath>
                </a14:m>
                <a:r>
                  <a:rPr lang="en-US" altLang="zh-CN">
                    <a:latin typeface="Times New Roman" panose="02020603050405020304" pitchFamily="18" charset="0"/>
                    <a:cs typeface="Times New Roman" panose="02020603050405020304" pitchFamily="18" charset="0"/>
                  </a:rPr>
                  <a:t> is given by</a:t>
                </a:r>
                <a:endParaRPr lang="zh-CN" altLang="en-US">
                  <a:latin typeface="Times New Roman" panose="02020603050405020304" pitchFamily="18" charset="0"/>
                  <a:cs typeface="Times New Roman" panose="02020603050405020304" pitchFamily="18" charset="0"/>
                </a:endParaRPr>
              </a:p>
            </p:txBody>
          </p:sp>
        </mc:Choice>
        <mc:Fallback>
          <p:sp>
            <p:nvSpPr>
              <p:cNvPr id="21" name="文本框 20"/>
              <p:cNvSpPr txBox="1">
                <a:spLocks noRot="1" noChangeAspect="1" noMove="1" noResize="1" noEditPoints="1" noAdjustHandles="1" noChangeArrowheads="1" noChangeShapeType="1" noTextEdit="1"/>
              </p:cNvSpPr>
              <p:nvPr/>
            </p:nvSpPr>
            <p:spPr>
              <a:xfrm>
                <a:off x="477520" y="2924810"/>
                <a:ext cx="6096000" cy="368300"/>
              </a:xfrm>
              <a:prstGeom prst="rect">
                <a:avLst/>
              </a:prstGeom>
              <a:blipFill rotWithShape="1">
                <a:blip r:embed="rId4"/>
                <a:stretch>
                  <a:fillRect/>
                </a:stretch>
              </a:blipFill>
            </p:spPr>
            <p:txBody>
              <a:bodyPr/>
              <a:lstStyle/>
              <a:p>
                <a:r>
                  <a:rPr lang="zh-CN" altLang="en-US">
                    <a:noFill/>
                  </a:rPr>
                  <a:t> </a:t>
                </a:r>
              </a:p>
            </p:txBody>
          </p:sp>
        </mc:Fallback>
      </mc:AlternateContent>
      <p:pic>
        <p:nvPicPr>
          <p:cNvPr id="22" name="图片 21"/>
          <p:cNvPicPr>
            <a:picLocks noChangeAspect="1"/>
          </p:cNvPicPr>
          <p:nvPr/>
        </p:nvPicPr>
        <p:blipFill>
          <a:blip r:embed="rId5"/>
          <a:stretch>
            <a:fillRect/>
          </a:stretch>
        </p:blipFill>
        <p:spPr>
          <a:xfrm>
            <a:off x="3935730" y="3429000"/>
            <a:ext cx="4574540" cy="2669540"/>
          </a:xfrm>
          <a:prstGeom prst="rect">
            <a:avLst/>
          </a:prstGeom>
        </p:spPr>
      </p:pic>
      <p:sp>
        <p:nvSpPr>
          <p:cNvPr id="23" name="文本框 22"/>
          <p:cNvSpPr txBox="1"/>
          <p:nvPr>
            <p:custDataLst>
              <p:tags r:id="rId6"/>
            </p:custDataLst>
          </p:nvPr>
        </p:nvSpPr>
        <p:spPr>
          <a:xfrm>
            <a:off x="10848340" y="4868545"/>
            <a:ext cx="556260" cy="368300"/>
          </a:xfrm>
          <a:prstGeom prst="rect">
            <a:avLst/>
          </a:prstGeom>
          <a:noFill/>
        </p:spPr>
        <p:txBody>
          <a:bodyPr wrap="square" rtlCol="0">
            <a:spAutoFit/>
          </a:bodyPr>
          <a:p>
            <a:pPr algn="ctr"/>
            <a:r>
              <a:rPr lang="en-US" altLang="zh-CN">
                <a:latin typeface="Times New Roman" panose="02020603050405020304" pitchFamily="18" charset="0"/>
                <a:cs typeface="Times New Roman" panose="02020603050405020304" pitchFamily="18" charset="0"/>
              </a:rPr>
              <a:t>(9)</a:t>
            </a:r>
            <a:endParaRPr lang="en-US" altLang="zh-CN">
              <a:latin typeface="Times New Roman" panose="02020603050405020304" pitchFamily="18" charset="0"/>
              <a:cs typeface="Times New Roman" panose="02020603050405020304" pitchFamily="18" charset="0"/>
            </a:endParaRPr>
          </a:p>
        </p:txBody>
      </p:sp>
    </p:spTree>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3810" y="1"/>
            <a:ext cx="1218819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nvSpPr>
        <p:spPr>
          <a:xfrm>
            <a:off x="120000" y="31704"/>
            <a:ext cx="4914152"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Problem Description </a:t>
            </a:r>
            <a:endPar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endParaRPr>
          </a:p>
        </p:txBody>
      </p:sp>
      <p:grpSp>
        <p:nvGrpSpPr>
          <p:cNvPr id="12" name="组合 11"/>
          <p:cNvGrpSpPr/>
          <p:nvPr/>
        </p:nvGrpSpPr>
        <p:grpSpPr>
          <a:xfrm>
            <a:off x="-1" y="6553200"/>
            <a:ext cx="12192001" cy="304800"/>
            <a:chOff x="0" y="6569404"/>
            <a:chExt cx="9144000" cy="288000"/>
          </a:xfrm>
        </p:grpSpPr>
        <p:sp>
          <p:nvSpPr>
            <p:cNvPr id="13" name="矩形 12"/>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4" name="矩形 13"/>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cs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5"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latin typeface="Times New Roman" panose="02020603050405020304" pitchFamily="18" charset="0"/>
                <a:cs typeface="Times New Roman" panose="02020603050405020304" pitchFamily="18" charset="0"/>
              </a:rPr>
            </a:fld>
            <a:endParaRPr lang="zh-HK" altLang="en-US" sz="1600" dirty="0" smtClean="0">
              <a:solidFill>
                <a:schemeClr val="bg1"/>
              </a:solidFill>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3" name="文本框 2"/>
              <p:cNvSpPr txBox="1"/>
              <p:nvPr/>
            </p:nvSpPr>
            <p:spPr>
              <a:xfrm>
                <a:off x="339725" y="911860"/>
                <a:ext cx="11465560" cy="979805"/>
              </a:xfrm>
              <a:prstGeom prst="rect">
                <a:avLst/>
              </a:prstGeom>
              <a:noFill/>
            </p:spPr>
            <p:txBody>
              <a:bodyPr wrap="square" rtlCol="0" anchor="t">
                <a:spAutoFit/>
              </a:bodyPr>
              <a:p>
                <a:r>
                  <a:rPr lang="en-US" altLang="zh-CN">
                    <a:latin typeface="Times New Roman" panose="02020603050405020304" pitchFamily="18" charset="0"/>
                    <a:cs typeface="Times New Roman" panose="02020603050405020304" pitchFamily="18" charset="0"/>
                  </a:rPr>
                  <a:t>The ELBO objective can be decomposed into two components </a:t>
                </a:r>
                <a14:m>
                  <m:oMath xmlns:m="http://schemas.openxmlformats.org/officeDocument/2006/math">
                    <m:r>
                      <a:rPr lang="en-US" altLang="zh-CN" b="1">
                        <a:solidFill>
                          <a:srgbClr val="FF0000"/>
                        </a:solidFill>
                        <a:latin typeface="Cambria Math" panose="02040503050406030204" pitchFamily="18" charset="0"/>
                        <a:cs typeface="Cambria Math" panose="02040503050406030204" pitchFamily="18" charset="0"/>
                      </a:rPr>
                      <m:t>𝐥𝐨𝐠</m:t>
                    </m:r>
                    <m:r>
                      <a:rPr lang="en-US" altLang="zh-CN" b="1" i="1">
                        <a:solidFill>
                          <a:srgbClr val="FF0000"/>
                        </a:solidFill>
                        <a:latin typeface="Cambria Math" panose="02040503050406030204" pitchFamily="18" charset="0"/>
                        <a:cs typeface="Cambria Math" panose="02040503050406030204" pitchFamily="18" charset="0"/>
                      </a:rPr>
                      <m:t>𝒑</m:t>
                    </m:r>
                    <m:r>
                      <a:rPr lang="en-US" altLang="zh-CN" b="1" i="1">
                        <a:solidFill>
                          <a:srgbClr val="FF0000"/>
                        </a:solidFill>
                        <a:latin typeface="Cambria Math" panose="02040503050406030204" pitchFamily="18" charset="0"/>
                        <a:ea typeface="MS Mincho" charset="0"/>
                        <a:cs typeface="Cambria Math" panose="02040503050406030204" pitchFamily="18" charset="0"/>
                      </a:rPr>
                      <m:t>(</m:t>
                    </m:r>
                    <m:sSup>
                      <m:sSupPr>
                        <m:ctrlPr>
                          <a:rPr lang="en-US" altLang="zh-CN" b="1" i="1">
                            <a:solidFill>
                              <a:srgbClr val="FF0000"/>
                            </a:solidFill>
                            <a:latin typeface="Cambria Math" panose="02040503050406030204" pitchFamily="18" charset="0"/>
                            <a:cs typeface="Cambria Math" panose="02040503050406030204" pitchFamily="18" charset="0"/>
                          </a:rPr>
                        </m:ctrlPr>
                      </m:sSupPr>
                      <m:e>
                        <m:r>
                          <a:rPr lang="en-US" altLang="zh-CN" b="1" i="1">
                            <a:solidFill>
                              <a:srgbClr val="FF0000"/>
                            </a:solidFill>
                            <a:latin typeface="Cambria Math" panose="02040503050406030204" pitchFamily="18" charset="0"/>
                            <a:ea typeface="MS Mincho" charset="0"/>
                            <a:cs typeface="Cambria Math" panose="02040503050406030204" pitchFamily="18" charset="0"/>
                          </a:rPr>
                          <m:t>𝝉</m:t>
                        </m:r>
                      </m:e>
                      <m:sup>
                        <m:r>
                          <a:rPr lang="en-US" altLang="zh-CN" b="1" i="1">
                            <a:solidFill>
                              <a:srgbClr val="FF0000"/>
                            </a:solidFill>
                            <a:latin typeface="Cambria Math" panose="02040503050406030204" pitchFamily="18" charset="0"/>
                            <a:cs typeface="Cambria Math" panose="02040503050406030204" pitchFamily="18" charset="0"/>
                          </a:rPr>
                          <m:t>𝟏</m:t>
                        </m:r>
                        <m:r>
                          <a:rPr lang="en-US" altLang="zh-CN" b="1" i="1">
                            <a:solidFill>
                              <a:srgbClr val="FF0000"/>
                            </a:solidFill>
                            <a:latin typeface="Cambria Math" panose="02040503050406030204" pitchFamily="18" charset="0"/>
                            <a:ea typeface="MS Mincho" charset="0"/>
                            <a:cs typeface="Cambria Math" panose="02040503050406030204" pitchFamily="18" charset="0"/>
                          </a:rPr>
                          <m:t>:</m:t>
                        </m:r>
                        <m:r>
                          <a:rPr lang="en-US" altLang="zh-CN" b="1" i="1">
                            <a:solidFill>
                              <a:srgbClr val="FF0000"/>
                            </a:solidFill>
                            <a:latin typeface="Cambria Math" panose="02040503050406030204" pitchFamily="18" charset="0"/>
                            <a:cs typeface="Cambria Math" panose="02040503050406030204" pitchFamily="18" charset="0"/>
                          </a:rPr>
                          <m:t>𝒊</m:t>
                        </m:r>
                        <m:r>
                          <a:rPr lang="en-US" altLang="zh-CN" b="1" i="1">
                            <a:solidFill>
                              <a:srgbClr val="FF0000"/>
                            </a:solidFill>
                            <a:latin typeface="Cambria Math" panose="02040503050406030204" pitchFamily="18" charset="0"/>
                            <a:ea typeface="MS Mincho" charset="0"/>
                            <a:cs typeface="Cambria Math" panose="02040503050406030204" pitchFamily="18" charset="0"/>
                          </a:rPr>
                          <m:t>−</m:t>
                        </m:r>
                        <m:r>
                          <a:rPr lang="en-US" altLang="zh-CN" b="1" i="1">
                            <a:solidFill>
                              <a:srgbClr val="FF0000"/>
                            </a:solidFill>
                            <a:latin typeface="Cambria Math" panose="02040503050406030204" pitchFamily="18" charset="0"/>
                            <a:cs typeface="Cambria Math" panose="02040503050406030204" pitchFamily="18" charset="0"/>
                          </a:rPr>
                          <m:t>𝟏</m:t>
                        </m:r>
                      </m:sup>
                    </m:sSup>
                    <m:r>
                      <a:rPr lang="en-US" altLang="zh-CN" b="1" i="1">
                        <a:solidFill>
                          <a:srgbClr val="FF0000"/>
                        </a:solidFill>
                        <a:latin typeface="Cambria Math" panose="02040503050406030204" pitchFamily="18" charset="0"/>
                        <a:ea typeface="MS Mincho" charset="0"/>
                        <a:cs typeface="Cambria Math" panose="02040503050406030204" pitchFamily="18" charset="0"/>
                      </a:rPr>
                      <m:t>)</m:t>
                    </m:r>
                  </m:oMath>
                </a14:m>
                <a:r>
                  <a:rPr lang="en-US" altLang="zh-CN">
                    <a:latin typeface="Times New Roman" panose="02020603050405020304" pitchFamily="18" charset="0"/>
                    <a:cs typeface="Times New Roman" panose="02020603050405020304" pitchFamily="18" charset="0"/>
                  </a:rPr>
                  <a:t>+</a:t>
                </a:r>
                <a14:m>
                  <m:oMath xmlns:m="http://schemas.openxmlformats.org/officeDocument/2006/math">
                    <m:r>
                      <a:rPr lang="en-US" altLang="zh-CN" b="1">
                        <a:solidFill>
                          <a:srgbClr val="FF0000"/>
                        </a:solidFill>
                        <a:latin typeface="Cambria Math" panose="02040503050406030204" pitchFamily="18" charset="0"/>
                        <a:cs typeface="Cambria Math" panose="02040503050406030204" pitchFamily="18" charset="0"/>
                      </a:rPr>
                      <m:t>𝐥𝐨𝐠</m:t>
                    </m:r>
                    <m:r>
                      <a:rPr lang="en-US" altLang="zh-CN" b="1" i="1">
                        <a:solidFill>
                          <a:srgbClr val="FF0000"/>
                        </a:solidFill>
                        <a:latin typeface="Cambria Math" panose="02040503050406030204" pitchFamily="18" charset="0"/>
                        <a:cs typeface="Cambria Math" panose="02040503050406030204" pitchFamily="18" charset="0"/>
                      </a:rPr>
                      <m:t>𝒑</m:t>
                    </m:r>
                    <m:r>
                      <a:rPr lang="en-US" altLang="zh-CN" b="1" i="1">
                        <a:solidFill>
                          <a:srgbClr val="FF0000"/>
                        </a:solidFill>
                        <a:latin typeface="Cambria Math" panose="02040503050406030204" pitchFamily="18" charset="0"/>
                        <a:ea typeface="MS Mincho" charset="0"/>
                        <a:cs typeface="Cambria Math" panose="02040503050406030204" pitchFamily="18" charset="0"/>
                      </a:rPr>
                      <m:t>(</m:t>
                    </m:r>
                    <m:sSup>
                      <m:sSupPr>
                        <m:ctrlPr>
                          <a:rPr lang="en-US" altLang="zh-CN" b="1" i="1">
                            <a:solidFill>
                              <a:srgbClr val="FF0000"/>
                            </a:solidFill>
                            <a:latin typeface="Cambria Math" panose="02040503050406030204" pitchFamily="18" charset="0"/>
                            <a:cs typeface="Cambria Math" panose="02040503050406030204" pitchFamily="18" charset="0"/>
                          </a:rPr>
                        </m:ctrlPr>
                      </m:sSupPr>
                      <m:e>
                        <m:sSubSup>
                          <m:sSubSupPr>
                            <m:ctrlPr>
                              <a:rPr lang="en-US" altLang="zh-CN" b="1" i="1">
                                <a:solidFill>
                                  <a:srgbClr val="FF0000"/>
                                </a:solidFill>
                                <a:latin typeface="Cambria Math" panose="02040503050406030204" pitchFamily="18" charset="0"/>
                                <a:cs typeface="Cambria Math" panose="02040503050406030204" pitchFamily="18" charset="0"/>
                              </a:rPr>
                            </m:ctrlPr>
                          </m:sSubSupPr>
                          <m:e>
                            <m:r>
                              <a:rPr lang="en-US" altLang="zh-CN" b="1" i="1">
                                <a:solidFill>
                                  <a:srgbClr val="FF0000"/>
                                </a:solidFill>
                                <a:latin typeface="Cambria Math" panose="02040503050406030204" pitchFamily="18" charset="0"/>
                                <a:cs typeface="Cambria Math" panose="02040503050406030204" pitchFamily="18" charset="0"/>
                              </a:rPr>
                              <m:t>𝑶</m:t>
                            </m:r>
                          </m:e>
                          <m:sub>
                            <m:r>
                              <a:rPr lang="en-US" altLang="zh-CN" b="1" i="1">
                                <a:solidFill>
                                  <a:srgbClr val="FF0000"/>
                                </a:solidFill>
                                <a:latin typeface="Cambria Math" panose="02040503050406030204" pitchFamily="18" charset="0"/>
                                <a:cs typeface="Cambria Math" panose="02040503050406030204" pitchFamily="18" charset="0"/>
                              </a:rPr>
                              <m:t>𝟏</m:t>
                            </m:r>
                            <m:r>
                              <a:rPr lang="en-US" altLang="zh-CN" b="1" i="1">
                                <a:solidFill>
                                  <a:srgbClr val="FF0000"/>
                                </a:solidFill>
                                <a:latin typeface="Cambria Math" panose="02040503050406030204" pitchFamily="18" charset="0"/>
                                <a:ea typeface="MS Mincho" charset="0"/>
                                <a:cs typeface="Cambria Math" panose="02040503050406030204" pitchFamily="18" charset="0"/>
                              </a:rPr>
                              <m:t>:</m:t>
                            </m:r>
                            <m:r>
                              <a:rPr lang="en-US" altLang="zh-CN" b="1" i="1">
                                <a:solidFill>
                                  <a:srgbClr val="FF0000"/>
                                </a:solidFill>
                                <a:latin typeface="Cambria Math" panose="02040503050406030204" pitchFamily="18" charset="0"/>
                                <a:cs typeface="Cambria Math" panose="02040503050406030204" pitchFamily="18" charset="0"/>
                              </a:rPr>
                              <m:t>𝑻</m:t>
                            </m:r>
                          </m:sub>
                          <m:sup>
                            <m:r>
                              <a:rPr lang="en-US" altLang="zh-CN" b="1" i="1">
                                <a:solidFill>
                                  <a:srgbClr val="FF0000"/>
                                </a:solidFill>
                                <a:latin typeface="Cambria Math" panose="02040503050406030204" pitchFamily="18" charset="0"/>
                                <a:cs typeface="Cambria Math" panose="02040503050406030204" pitchFamily="18" charset="0"/>
                              </a:rPr>
                              <m:t>𝒊</m:t>
                            </m:r>
                          </m:sup>
                        </m:sSubSup>
                        <m:r>
                          <a:rPr lang="en-US" altLang="zh-CN" b="1" i="1">
                            <a:solidFill>
                              <a:srgbClr val="FF0000"/>
                            </a:solidFill>
                            <a:latin typeface="Cambria Math" panose="02040503050406030204" pitchFamily="18" charset="0"/>
                            <a:ea typeface="MS Mincho" charset="0"/>
                            <a:cs typeface="Cambria Math" panose="02040503050406030204" pitchFamily="18" charset="0"/>
                          </a:rPr>
                          <m:t>=</m:t>
                        </m:r>
                        <m:r>
                          <a:rPr lang="en-US" altLang="zh-CN" b="1" i="1">
                            <a:solidFill>
                              <a:srgbClr val="FF0000"/>
                            </a:solidFill>
                            <a:latin typeface="Cambria Math" panose="02040503050406030204" pitchFamily="18" charset="0"/>
                            <a:cs typeface="Cambria Math" panose="02040503050406030204" pitchFamily="18" charset="0"/>
                          </a:rPr>
                          <m:t>𝟏</m:t>
                        </m:r>
                        <m:r>
                          <a:rPr lang="en-US" altLang="zh-CN" b="1" i="1">
                            <a:solidFill>
                              <a:srgbClr val="FF0000"/>
                            </a:solidFill>
                            <a:latin typeface="Cambria Math" panose="02040503050406030204" pitchFamily="18" charset="0"/>
                            <a:ea typeface="MS Mincho" charset="0"/>
                            <a:cs typeface="Cambria Math" panose="02040503050406030204" pitchFamily="18" charset="0"/>
                          </a:rPr>
                          <m:t>|</m:t>
                        </m:r>
                        <m:r>
                          <a:rPr lang="en-US" altLang="zh-CN" b="1" i="1">
                            <a:solidFill>
                              <a:srgbClr val="FF0000"/>
                            </a:solidFill>
                            <a:latin typeface="Cambria Math" panose="02040503050406030204" pitchFamily="18" charset="0"/>
                            <a:ea typeface="MS Mincho" charset="0"/>
                            <a:cs typeface="Cambria Math" panose="02040503050406030204" pitchFamily="18" charset="0"/>
                          </a:rPr>
                          <m:t>𝝉</m:t>
                        </m:r>
                      </m:e>
                      <m:sup>
                        <m:r>
                          <a:rPr lang="en-US" altLang="zh-CN" b="1" i="1">
                            <a:solidFill>
                              <a:srgbClr val="FF0000"/>
                            </a:solidFill>
                            <a:latin typeface="Cambria Math" panose="02040503050406030204" pitchFamily="18" charset="0"/>
                            <a:cs typeface="Cambria Math" panose="02040503050406030204" pitchFamily="18" charset="0"/>
                          </a:rPr>
                          <m:t>𝟏</m:t>
                        </m:r>
                        <m:r>
                          <a:rPr lang="en-US" altLang="zh-CN" b="1" i="1">
                            <a:solidFill>
                              <a:srgbClr val="FF0000"/>
                            </a:solidFill>
                            <a:latin typeface="Cambria Math" panose="02040503050406030204" pitchFamily="18" charset="0"/>
                            <a:ea typeface="MS Mincho" charset="0"/>
                            <a:cs typeface="Cambria Math" panose="02040503050406030204" pitchFamily="18" charset="0"/>
                          </a:rPr>
                          <m:t>:</m:t>
                        </m:r>
                        <m:r>
                          <a:rPr lang="en-US" altLang="zh-CN" b="1" i="1">
                            <a:solidFill>
                              <a:srgbClr val="FF0000"/>
                            </a:solidFill>
                            <a:latin typeface="Cambria Math" panose="02040503050406030204" pitchFamily="18" charset="0"/>
                            <a:cs typeface="Cambria Math" panose="02040503050406030204" pitchFamily="18" charset="0"/>
                          </a:rPr>
                          <m:t>𝒊</m:t>
                        </m:r>
                        <m:r>
                          <a:rPr lang="en-US" altLang="zh-CN" b="1" i="1">
                            <a:solidFill>
                              <a:srgbClr val="FF0000"/>
                            </a:solidFill>
                            <a:latin typeface="Cambria Math" panose="02040503050406030204" pitchFamily="18" charset="0"/>
                            <a:ea typeface="MS Mincho" charset="0"/>
                            <a:cs typeface="Cambria Math" panose="02040503050406030204" pitchFamily="18" charset="0"/>
                          </a:rPr>
                          <m:t>−</m:t>
                        </m:r>
                        <m:r>
                          <a:rPr lang="en-US" altLang="zh-CN" b="1" i="1">
                            <a:solidFill>
                              <a:srgbClr val="FF0000"/>
                            </a:solidFill>
                            <a:latin typeface="Cambria Math" panose="02040503050406030204" pitchFamily="18" charset="0"/>
                            <a:cs typeface="Cambria Math" panose="02040503050406030204" pitchFamily="18" charset="0"/>
                          </a:rPr>
                          <m:t>𝟏</m:t>
                        </m:r>
                      </m:sup>
                    </m:sSup>
                    <m:r>
                      <a:rPr lang="en-US" altLang="zh-CN" b="1" i="1">
                        <a:solidFill>
                          <a:srgbClr val="FF0000"/>
                        </a:solidFill>
                        <a:latin typeface="Cambria Math" panose="02040503050406030204" pitchFamily="18" charset="0"/>
                        <a:ea typeface="MS Mincho" charset="0"/>
                        <a:cs typeface="Cambria Math" panose="02040503050406030204" pitchFamily="18" charset="0"/>
                      </a:rPr>
                      <m:t>)</m:t>
                    </m:r>
                  </m:oMath>
                </a14:m>
                <a:r>
                  <a:rPr lang="en-US" altLang="zh-CN">
                    <a:latin typeface="Times New Roman" panose="02020603050405020304" pitchFamily="18" charset="0"/>
                    <a:cs typeface="Times New Roman" panose="02020603050405020304" pitchFamily="18" charset="0"/>
                  </a:rPr>
                  <a:t>. Variational inference is used to approximate the distribution </a:t>
                </a:r>
                <a14:m>
                  <m:oMath xmlns:m="http://schemas.openxmlformats.org/officeDocument/2006/math">
                    <m:r>
                      <a:rPr lang="en-US" altLang="zh-CN" i="1">
                        <a:latin typeface="Cambria Math" panose="02040503050406030204" pitchFamily="18" charset="0"/>
                        <a:cs typeface="Cambria Math" panose="02040503050406030204" pitchFamily="18" charset="0"/>
                      </a:rPr>
                      <m:t>𝑞</m:t>
                    </m:r>
                    <m:r>
                      <a:rPr lang="en-US" altLang="zh-CN" i="1">
                        <a:latin typeface="Cambria Math" panose="02040503050406030204" pitchFamily="18" charset="0"/>
                        <a:ea typeface="MS Mincho" charset="0"/>
                        <a:cs typeface="Cambria Math" panose="02040503050406030204" pitchFamily="18" charset="0"/>
                      </a:rPr>
                      <m:t>(</m:t>
                    </m:r>
                    <m:sSup>
                      <m:sSupPr>
                        <m:ctrlPr>
                          <a:rPr lang="en-US" altLang="zh-CN" i="1">
                            <a:latin typeface="Cambria Math" panose="02040503050406030204" pitchFamily="18" charset="0"/>
                            <a:cs typeface="Cambria Math" panose="02040503050406030204" pitchFamily="18" charset="0"/>
                          </a:rPr>
                        </m:ctrlPr>
                      </m:sSupPr>
                      <m:e>
                        <m:r>
                          <a:rPr lang="en-US" altLang="zh-CN" i="1">
                            <a:latin typeface="Cambria Math" panose="02040503050406030204" pitchFamily="18" charset="0"/>
                            <a:cs typeface="Cambria Math" panose="02040503050406030204" pitchFamily="18" charset="0"/>
                          </a:rPr>
                          <m:t>𝑧</m:t>
                        </m:r>
                      </m:e>
                      <m:sup>
                        <m:r>
                          <a:rPr lang="en-US" altLang="zh-CN" i="1">
                            <a:latin typeface="Cambria Math" panose="02040503050406030204" pitchFamily="18" charset="0"/>
                            <a:cs typeface="Cambria Math" panose="02040503050406030204" pitchFamily="18" charset="0"/>
                          </a:rPr>
                          <m:t>𝑖</m:t>
                        </m:r>
                      </m:sup>
                    </m:sSup>
                    <m:r>
                      <a:rPr lang="en-US" altLang="zh-CN" i="1">
                        <a:latin typeface="Cambria Math" panose="02040503050406030204" pitchFamily="18" charset="0"/>
                        <a:ea typeface="MS Mincho" charset="0"/>
                        <a:cs typeface="Cambria Math" panose="02040503050406030204" pitchFamily="18" charset="0"/>
                      </a:rPr>
                      <m:t>|</m:t>
                    </m:r>
                    <m:sSup>
                      <m:sSupPr>
                        <m:ctrlPr>
                          <a:rPr lang="en-US" altLang="zh-CN" i="1">
                            <a:latin typeface="Cambria Math" panose="02040503050406030204" pitchFamily="18" charset="0"/>
                            <a:cs typeface="Cambria Math" panose="02040503050406030204" pitchFamily="18" charset="0"/>
                          </a:rPr>
                        </m:ctrlPr>
                      </m:sSupPr>
                      <m:e>
                        <m:r>
                          <a:rPr lang="en-US" altLang="zh-CN" i="1">
                            <a:latin typeface="Cambria Math" panose="02040503050406030204" pitchFamily="18" charset="0"/>
                            <a:ea typeface="MS Mincho" charset="0"/>
                            <a:cs typeface="Cambria Math" panose="02040503050406030204" pitchFamily="18" charset="0"/>
                          </a:rPr>
                          <m:t>𝜏</m:t>
                        </m:r>
                      </m:e>
                      <m:sup>
                        <m:r>
                          <a:rPr lang="en-US" altLang="zh-CN" i="1">
                            <a:latin typeface="Cambria Math" panose="02040503050406030204" pitchFamily="18" charset="0"/>
                            <a:cs typeface="Cambria Math" panose="02040503050406030204" pitchFamily="18" charset="0"/>
                          </a:rPr>
                          <m:t>𝑖</m:t>
                        </m:r>
                      </m:sup>
                    </m:sSup>
                    <m:r>
                      <a:rPr lang="en-US" altLang="zh-CN" i="1">
                        <a:latin typeface="Cambria Math" panose="02040503050406030204" pitchFamily="18" charset="0"/>
                        <a:ea typeface="MS Mincho" charset="0"/>
                        <a:cs typeface="Cambria Math" panose="02040503050406030204" pitchFamily="18" charset="0"/>
                      </a:rPr>
                      <m:t>)</m:t>
                    </m:r>
                  </m:oMath>
                </a14:m>
                <a:r>
                  <a:rPr lang="en-US" altLang="zh-CN">
                    <a:latin typeface="Times New Roman" panose="02020603050405020304" pitchFamily="18" charset="0"/>
                    <a:cs typeface="Times New Roman" panose="02020603050405020304" pitchFamily="18" charset="0"/>
                  </a:rPr>
                  <a:t>. Therefore, the variational lower bound of the first term can be expressed as follows:</a:t>
                </a:r>
                <a:endParaRPr lang="zh-CN" altLang="en-US">
                  <a:latin typeface="Times New Roman" panose="02020603050405020304" pitchFamily="18" charset="0"/>
                  <a:cs typeface="Times New Roman" panose="02020603050405020304" pitchFamily="18" charset="0"/>
                </a:endParaRPr>
              </a:p>
            </p:txBody>
          </p:sp>
        </mc:Choice>
        <mc:Fallback>
          <p:sp>
            <p:nvSpPr>
              <p:cNvPr id="3" name="文本框 2"/>
              <p:cNvSpPr txBox="1">
                <a:spLocks noRot="1" noChangeAspect="1" noMove="1" noResize="1" noEditPoints="1" noAdjustHandles="1" noChangeArrowheads="1" noChangeShapeType="1" noTextEdit="1"/>
              </p:cNvSpPr>
              <p:nvPr/>
            </p:nvSpPr>
            <p:spPr>
              <a:xfrm>
                <a:off x="339725" y="911860"/>
                <a:ext cx="11465560" cy="979805"/>
              </a:xfrm>
              <a:prstGeom prst="rect">
                <a:avLst/>
              </a:prstGeom>
              <a:blipFill rotWithShape="1">
                <a:blip r:embed="rId1"/>
                <a:stretch>
                  <a:fillRect/>
                </a:stretch>
              </a:blipFill>
            </p:spPr>
            <p:txBody>
              <a:bodyPr/>
              <a:lstStyle/>
              <a:p>
                <a:r>
                  <a:rPr lang="zh-CN" altLang="en-US">
                    <a:noFill/>
                  </a:rPr>
                  <a:t> </a:t>
                </a:r>
              </a:p>
            </p:txBody>
          </p:sp>
        </mc:Fallback>
      </mc:AlternateContent>
      <p:pic>
        <p:nvPicPr>
          <p:cNvPr id="6" name="图片 5"/>
          <p:cNvPicPr>
            <a:picLocks noChangeAspect="1"/>
          </p:cNvPicPr>
          <p:nvPr/>
        </p:nvPicPr>
        <p:blipFill>
          <a:blip r:embed="rId2"/>
          <a:stretch>
            <a:fillRect/>
          </a:stretch>
        </p:blipFill>
        <p:spPr>
          <a:xfrm>
            <a:off x="3935730" y="1844675"/>
            <a:ext cx="4216400" cy="1139190"/>
          </a:xfrm>
          <a:prstGeom prst="rect">
            <a:avLst/>
          </a:prstGeom>
        </p:spPr>
      </p:pic>
      <p:sp>
        <p:nvSpPr>
          <p:cNvPr id="7" name="文本框 6"/>
          <p:cNvSpPr txBox="1"/>
          <p:nvPr>
            <p:custDataLst>
              <p:tags r:id="rId3"/>
            </p:custDataLst>
          </p:nvPr>
        </p:nvSpPr>
        <p:spPr>
          <a:xfrm>
            <a:off x="10631805" y="2221230"/>
            <a:ext cx="556260" cy="368300"/>
          </a:xfrm>
          <a:prstGeom prst="rect">
            <a:avLst/>
          </a:prstGeom>
          <a:noFill/>
        </p:spPr>
        <p:txBody>
          <a:bodyPr wrap="square" rtlCol="0">
            <a:spAutoFit/>
          </a:bodyPr>
          <a:p>
            <a:pPr algn="ctr"/>
            <a:r>
              <a:rPr lang="en-US" altLang="zh-CN">
                <a:latin typeface="Times New Roman" panose="02020603050405020304" pitchFamily="18" charset="0"/>
                <a:cs typeface="Times New Roman" panose="02020603050405020304" pitchFamily="18" charset="0"/>
              </a:rPr>
              <a:t>(10)</a:t>
            </a:r>
            <a:endParaRPr lang="en-US" altLang="zh-CN">
              <a:latin typeface="Times New Roman" panose="02020603050405020304" pitchFamily="18" charset="0"/>
              <a:cs typeface="Times New Roman" panose="02020603050405020304" pitchFamily="18" charset="0"/>
            </a:endParaRPr>
          </a:p>
        </p:txBody>
      </p:sp>
      <p:pic>
        <p:nvPicPr>
          <p:cNvPr id="8" name="图片 7"/>
          <p:cNvPicPr>
            <a:picLocks noChangeAspect="1"/>
          </p:cNvPicPr>
          <p:nvPr/>
        </p:nvPicPr>
        <p:blipFill>
          <a:blip r:embed="rId4"/>
          <a:stretch>
            <a:fillRect/>
          </a:stretch>
        </p:blipFill>
        <p:spPr>
          <a:xfrm>
            <a:off x="4245610" y="3127375"/>
            <a:ext cx="3653790" cy="2222500"/>
          </a:xfrm>
          <a:prstGeom prst="rect">
            <a:avLst/>
          </a:prstGeom>
        </p:spPr>
      </p:pic>
      <p:sp>
        <p:nvSpPr>
          <p:cNvPr id="9" name="文本框 8"/>
          <p:cNvSpPr txBox="1"/>
          <p:nvPr>
            <p:custDataLst>
              <p:tags r:id="rId5"/>
            </p:custDataLst>
          </p:nvPr>
        </p:nvSpPr>
        <p:spPr>
          <a:xfrm>
            <a:off x="10632440" y="4292600"/>
            <a:ext cx="556260" cy="368300"/>
          </a:xfrm>
          <a:prstGeom prst="rect">
            <a:avLst/>
          </a:prstGeom>
          <a:noFill/>
        </p:spPr>
        <p:txBody>
          <a:bodyPr wrap="square" rtlCol="0">
            <a:spAutoFit/>
          </a:bodyPr>
          <a:p>
            <a:pPr algn="ctr"/>
            <a:r>
              <a:rPr lang="en-US" altLang="zh-CN">
                <a:latin typeface="Times New Roman" panose="02020603050405020304" pitchFamily="18" charset="0"/>
                <a:cs typeface="Times New Roman" panose="02020603050405020304" pitchFamily="18" charset="0"/>
              </a:rPr>
              <a:t>(11)</a:t>
            </a:r>
            <a:endParaRPr lang="en-US" altLang="zh-CN">
              <a:latin typeface="Times New Roman" panose="02020603050405020304" pitchFamily="18" charset="0"/>
              <a:cs typeface="Times New Roman" panose="02020603050405020304" pitchFamily="18" charset="0"/>
            </a:endParaRPr>
          </a:p>
        </p:txBody>
      </p:sp>
    </p:spTree>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2135561" y="2650330"/>
            <a:ext cx="2054225" cy="2002806"/>
            <a:chOff x="800100" y="2426638"/>
            <a:chExt cx="2054225" cy="2002806"/>
          </a:xfrm>
        </p:grpSpPr>
        <p:grpSp>
          <p:nvGrpSpPr>
            <p:cNvPr id="27" name="组合 18"/>
            <p:cNvGrpSpPr/>
            <p:nvPr/>
          </p:nvGrpSpPr>
          <p:grpSpPr bwMode="auto">
            <a:xfrm>
              <a:off x="1073997" y="2426638"/>
              <a:ext cx="1505450" cy="1479472"/>
              <a:chOff x="1709739" y="2636838"/>
              <a:chExt cx="1590160" cy="1584325"/>
            </a:xfrm>
            <a:solidFill>
              <a:srgbClr val="044875"/>
            </a:solidFill>
          </p:grpSpPr>
          <p:sp>
            <p:nvSpPr>
              <p:cNvPr id="35" name="Freeform 6"/>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37" name="Freeform 7"/>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38" name="Freeform 8"/>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39" name="Freeform 9"/>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40" name="Freeform 10"/>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41" name="Freeform 11"/>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42" name="Freeform 12"/>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43" name="Freeform 13"/>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44" name="Freeform 14"/>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grpSp>
        <p:sp>
          <p:nvSpPr>
            <p:cNvPr id="31" name="文本框 30"/>
            <p:cNvSpPr txBox="1"/>
            <p:nvPr/>
          </p:nvSpPr>
          <p:spPr bwMode="auto">
            <a:xfrm>
              <a:off x="800100" y="3906110"/>
              <a:ext cx="2054225" cy="523334"/>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Contents</a:t>
              </a:r>
              <a:endPar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grpSp>
      <p:grpSp>
        <p:nvGrpSpPr>
          <p:cNvPr id="19" name="组合 18"/>
          <p:cNvGrpSpPr/>
          <p:nvPr>
            <p:custDataLst>
              <p:tags r:id="rId1"/>
            </p:custDataLst>
          </p:nvPr>
        </p:nvGrpSpPr>
        <p:grpSpPr>
          <a:xfrm>
            <a:off x="4600307" y="2192060"/>
            <a:ext cx="5370513" cy="534987"/>
            <a:chOff x="3281952" y="1484784"/>
            <a:chExt cx="5370513" cy="534987"/>
          </a:xfrm>
        </p:grpSpPr>
        <p:grpSp>
          <p:nvGrpSpPr>
            <p:cNvPr id="14" name="组合 13"/>
            <p:cNvGrpSpPr/>
            <p:nvPr/>
          </p:nvGrpSpPr>
          <p:grpSpPr>
            <a:xfrm>
              <a:off x="3943940" y="1484784"/>
              <a:ext cx="4708525" cy="534987"/>
              <a:chOff x="3943940" y="1626760"/>
              <a:chExt cx="4708525" cy="534987"/>
            </a:xfrm>
          </p:grpSpPr>
          <p:sp>
            <p:nvSpPr>
              <p:cNvPr id="49" name="Freeform 74"/>
              <p:cNvSpPr>
                <a:spLocks noEditPoints="1"/>
              </p:cNvSpPr>
              <p:nvPr>
                <p:custDataLst>
                  <p:tags r:id="rId2"/>
                </p:custDataLst>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chemeClr val="bg1">
                  <a:lumMod val="50000"/>
                </a:schemeClr>
              </a:solidFill>
              <a:ln>
                <a:noFill/>
              </a:ln>
            </p:spPr>
            <p:txBody>
              <a:bodyPr/>
              <a:lstStyle/>
              <a:p>
                <a:pPr>
                  <a:defRPr/>
                </a:pPr>
                <a:endParaRPr lang="zh-CN" altLang="en-US" b="1">
                  <a:solidFill>
                    <a:schemeClr val="bg2">
                      <a:lumMod val="90000"/>
                    </a:schemeClr>
                  </a:solidFill>
                  <a:latin typeface="Times New Roman" panose="02020603050405020304" pitchFamily="18" charset="0"/>
                  <a:cs typeface="Times New Roman" panose="02020603050405020304" pitchFamily="18" charset="0"/>
                </a:endParaRPr>
              </a:p>
            </p:txBody>
          </p:sp>
          <p:sp>
            <p:nvSpPr>
              <p:cNvPr id="50" name="文本框 20"/>
              <p:cNvSpPr txBox="1">
                <a:spLocks noChangeArrowheads="1"/>
              </p:cNvSpPr>
              <p:nvPr>
                <p:custDataLst>
                  <p:tags r:id="rId3"/>
                </p:custDataLst>
              </p:nvPr>
            </p:nvSpPr>
            <p:spPr bwMode="auto">
              <a:xfrm>
                <a:off x="4599577" y="1648846"/>
                <a:ext cx="3989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cs typeface="Times New Roman" panose="02020603050405020304" pitchFamily="18" charset="0"/>
                  </a:rPr>
                  <a:t>Problem Description</a:t>
                </a:r>
                <a:endParaRPr lang="en-US" altLang="zh-CN" sz="2400" b="1" dirty="0">
                  <a:solidFill>
                    <a:schemeClr val="bg2">
                      <a:lumMod val="90000"/>
                    </a:schemeClr>
                  </a:solidFill>
                  <a:latin typeface="Times New Roman" panose="02020603050405020304" pitchFamily="18" charset="0"/>
                  <a:ea typeface="微软雅黑" panose="020B0503020204020204" charset="-122"/>
                  <a:cs typeface="Times New Roman" panose="02020603050405020304" pitchFamily="18" charset="0"/>
                </a:endParaRPr>
              </a:p>
            </p:txBody>
          </p:sp>
          <p:sp>
            <p:nvSpPr>
              <p:cNvPr id="51" name="矩形 50"/>
              <p:cNvSpPr/>
              <p:nvPr>
                <p:custDataLst>
                  <p:tags r:id="rId4"/>
                </p:custDataLst>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lumMod val="90000"/>
                    </a:schemeClr>
                  </a:solidFill>
                  <a:latin typeface="Times New Roman" panose="02020603050405020304" pitchFamily="18" charset="0"/>
                  <a:cs typeface="Times New Roman" panose="02020603050405020304" pitchFamily="18" charset="0"/>
                </a:endParaRPr>
              </a:p>
            </p:txBody>
          </p:sp>
          <p:cxnSp>
            <p:nvCxnSpPr>
              <p:cNvPr id="52" name="直接连接符 51"/>
              <p:cNvCxnSpPr/>
              <p:nvPr>
                <p:custDataLst>
                  <p:tags r:id="rId5"/>
                </p:custDataLst>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10" name="组合 9"/>
            <p:cNvGrpSpPr/>
            <p:nvPr/>
          </p:nvGrpSpPr>
          <p:grpSpPr>
            <a:xfrm>
              <a:off x="3281952" y="1484784"/>
              <a:ext cx="689642" cy="534987"/>
              <a:chOff x="3281952" y="1626760"/>
              <a:chExt cx="689642" cy="534987"/>
            </a:xfrm>
          </p:grpSpPr>
          <p:sp>
            <p:nvSpPr>
              <p:cNvPr id="53" name="矩形 52"/>
              <p:cNvSpPr/>
              <p:nvPr>
                <p:custDataLst>
                  <p:tags r:id="rId6"/>
                </p:custDataLst>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lumMod val="90000"/>
                    </a:schemeClr>
                  </a:solidFill>
                  <a:latin typeface="Times New Roman" panose="02020603050405020304" pitchFamily="18" charset="0"/>
                  <a:cs typeface="Times New Roman" panose="02020603050405020304" pitchFamily="18" charset="0"/>
                </a:endParaRPr>
              </a:p>
            </p:txBody>
          </p:sp>
          <p:sp>
            <p:nvSpPr>
              <p:cNvPr id="54" name="文本框 18"/>
              <p:cNvSpPr txBox="1">
                <a:spLocks noChangeArrowheads="1"/>
              </p:cNvSpPr>
              <p:nvPr>
                <p:custDataLst>
                  <p:tags r:id="rId7"/>
                </p:custDataLst>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Times New Roman" panose="02020603050405020304" pitchFamily="18" charset="0"/>
                    <a:cs typeface="Times New Roman" panose="02020603050405020304" pitchFamily="18" charset="0"/>
                  </a:rPr>
                  <a:t>01</a:t>
                </a:r>
                <a:endParaRPr lang="en-US" altLang="zh-CN" sz="2700" dirty="0">
                  <a:solidFill>
                    <a:schemeClr val="bg2">
                      <a:lumMod val="90000"/>
                    </a:schemeClr>
                  </a:solidFill>
                  <a:latin typeface="Times New Roman" panose="02020603050405020304" pitchFamily="18" charset="0"/>
                  <a:cs typeface="Times New Roman" panose="02020603050405020304" pitchFamily="18" charset="0"/>
                </a:endParaRPr>
              </a:p>
            </p:txBody>
          </p:sp>
        </p:grpSp>
      </p:grpSp>
      <p:grpSp>
        <p:nvGrpSpPr>
          <p:cNvPr id="22" name="组合 21"/>
          <p:cNvGrpSpPr/>
          <p:nvPr>
            <p:custDataLst>
              <p:tags r:id="rId8"/>
            </p:custDataLst>
          </p:nvPr>
        </p:nvGrpSpPr>
        <p:grpSpPr>
          <a:xfrm>
            <a:off x="4580159" y="3832778"/>
            <a:ext cx="5372100" cy="534987"/>
            <a:chOff x="3261805" y="3188752"/>
            <a:chExt cx="5372100" cy="534987"/>
          </a:xfrm>
        </p:grpSpPr>
        <p:grpSp>
          <p:nvGrpSpPr>
            <p:cNvPr id="12" name="组合 11"/>
            <p:cNvGrpSpPr/>
            <p:nvPr/>
          </p:nvGrpSpPr>
          <p:grpSpPr>
            <a:xfrm>
              <a:off x="3261805" y="3188752"/>
              <a:ext cx="689593" cy="534987"/>
              <a:chOff x="3261805" y="3188752"/>
              <a:chExt cx="689593" cy="534987"/>
            </a:xfrm>
          </p:grpSpPr>
          <p:sp>
            <p:nvSpPr>
              <p:cNvPr id="61" name="矩形 60"/>
              <p:cNvSpPr/>
              <p:nvPr>
                <p:custDataLst>
                  <p:tags r:id="rId9"/>
                </p:custDataLst>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lumMod val="90000"/>
                    </a:schemeClr>
                  </a:solidFill>
                  <a:latin typeface="Times New Roman" panose="02020603050405020304" pitchFamily="18" charset="0"/>
                  <a:cs typeface="Times New Roman" panose="02020603050405020304" pitchFamily="18" charset="0"/>
                </a:endParaRPr>
              </a:p>
            </p:txBody>
          </p:sp>
          <p:sp>
            <p:nvSpPr>
              <p:cNvPr id="62" name="文本框 86"/>
              <p:cNvSpPr txBox="1">
                <a:spLocks noChangeArrowheads="1"/>
              </p:cNvSpPr>
              <p:nvPr>
                <p:custDataLst>
                  <p:tags r:id="rId10"/>
                </p:custDataLst>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a:solidFill>
                      <a:schemeClr val="bg2">
                        <a:lumMod val="90000"/>
                      </a:schemeClr>
                    </a:solidFill>
                    <a:latin typeface="Times New Roman" panose="02020603050405020304" pitchFamily="18" charset="0"/>
                    <a:cs typeface="Times New Roman" panose="02020603050405020304" pitchFamily="18" charset="0"/>
                  </a:rPr>
                  <a:t>03</a:t>
                </a:r>
                <a:endParaRPr lang="en-US" altLang="zh-CN" sz="2700">
                  <a:solidFill>
                    <a:schemeClr val="bg2">
                      <a:lumMod val="90000"/>
                    </a:schemeClr>
                  </a:solidFill>
                  <a:latin typeface="Times New Roman" panose="02020603050405020304" pitchFamily="18" charset="0"/>
                  <a:cs typeface="Times New Roman" panose="02020603050405020304" pitchFamily="18" charset="0"/>
                </a:endParaRPr>
              </a:p>
            </p:txBody>
          </p:sp>
        </p:grpSp>
        <p:grpSp>
          <p:nvGrpSpPr>
            <p:cNvPr id="16" name="组合 15"/>
            <p:cNvGrpSpPr/>
            <p:nvPr/>
          </p:nvGrpSpPr>
          <p:grpSpPr>
            <a:xfrm>
              <a:off x="3923792" y="3188752"/>
              <a:ext cx="4710113" cy="534987"/>
              <a:chOff x="3923792" y="3188752"/>
              <a:chExt cx="4710113" cy="534987"/>
            </a:xfrm>
          </p:grpSpPr>
          <p:sp>
            <p:nvSpPr>
              <p:cNvPr id="56" name="文本框 81"/>
              <p:cNvSpPr txBox="1">
                <a:spLocks noChangeArrowheads="1"/>
              </p:cNvSpPr>
              <p:nvPr>
                <p:custDataLst>
                  <p:tags r:id="rId11"/>
                </p:custDataLst>
              </p:nvPr>
            </p:nvSpPr>
            <p:spPr bwMode="auto">
              <a:xfrm>
                <a:off x="4803902" y="3235107"/>
                <a:ext cx="35433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cs typeface="Times New Roman" panose="02020603050405020304" pitchFamily="18" charset="0"/>
                  </a:rPr>
                  <a:t>Experiment Results</a:t>
                </a:r>
                <a:endParaRPr lang="en-US" altLang="zh-CN" sz="2400" b="1" dirty="0">
                  <a:solidFill>
                    <a:schemeClr val="bg2">
                      <a:lumMod val="90000"/>
                    </a:schemeClr>
                  </a:solidFill>
                  <a:latin typeface="Times New Roman" panose="02020603050405020304" pitchFamily="18" charset="0"/>
                  <a:ea typeface="微软雅黑" panose="020B0503020204020204" charset="-122"/>
                  <a:cs typeface="Times New Roman" panose="02020603050405020304" pitchFamily="18" charset="0"/>
                </a:endParaRPr>
              </a:p>
            </p:txBody>
          </p:sp>
          <p:sp>
            <p:nvSpPr>
              <p:cNvPr id="57" name="矩形 56"/>
              <p:cNvSpPr/>
              <p:nvPr>
                <p:custDataLst>
                  <p:tags r:id="rId12"/>
                </p:custDataLst>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lumMod val="90000"/>
                    </a:schemeClr>
                  </a:solidFill>
                  <a:latin typeface="Times New Roman" panose="02020603050405020304" pitchFamily="18" charset="0"/>
                  <a:cs typeface="Times New Roman" panose="02020603050405020304" pitchFamily="18" charset="0"/>
                </a:endParaRPr>
              </a:p>
            </p:txBody>
          </p:sp>
          <p:cxnSp>
            <p:nvCxnSpPr>
              <p:cNvPr id="58" name="直接连接符 57"/>
              <p:cNvCxnSpPr/>
              <p:nvPr>
                <p:custDataLst>
                  <p:tags r:id="rId13"/>
                </p:custDataLst>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60" name="Freeform 71"/>
              <p:cNvSpPr>
                <a:spLocks noEditPoints="1"/>
              </p:cNvSpPr>
              <p:nvPr>
                <p:custDataLst>
                  <p:tags r:id="rId14"/>
                </p:custDataLst>
              </p:nvPr>
            </p:nvSpPr>
            <p:spPr bwMode="auto">
              <a:xfrm>
                <a:off x="4038092" y="3253839"/>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chemeClr val="bg1">
                  <a:lumMod val="50000"/>
                </a:schemeClr>
              </a:solidFill>
              <a:ln>
                <a:noFill/>
              </a:ln>
            </p:spPr>
            <p:txBody>
              <a:bodyPr/>
              <a:lstStyle/>
              <a:p>
                <a:pPr>
                  <a:defRPr/>
                </a:pPr>
                <a:endParaRPr lang="zh-CN" altLang="en-US" b="1">
                  <a:solidFill>
                    <a:schemeClr val="bg2">
                      <a:lumMod val="90000"/>
                    </a:schemeClr>
                  </a:solidFill>
                  <a:latin typeface="Times New Roman" panose="02020603050405020304" pitchFamily="18" charset="0"/>
                  <a:cs typeface="Times New Roman" panose="02020603050405020304" pitchFamily="18" charset="0"/>
                </a:endParaRPr>
              </a:p>
            </p:txBody>
          </p:sp>
        </p:grpSp>
      </p:grpSp>
      <p:grpSp>
        <p:nvGrpSpPr>
          <p:cNvPr id="23" name="组合 22"/>
          <p:cNvGrpSpPr/>
          <p:nvPr>
            <p:custDataLst>
              <p:tags r:id="rId15"/>
            </p:custDataLst>
          </p:nvPr>
        </p:nvGrpSpPr>
        <p:grpSpPr>
          <a:xfrm>
            <a:off x="4580159" y="4653137"/>
            <a:ext cx="5372100" cy="534987"/>
            <a:chOff x="3261805" y="4046141"/>
            <a:chExt cx="5372100" cy="534987"/>
          </a:xfrm>
        </p:grpSpPr>
        <p:grpSp>
          <p:nvGrpSpPr>
            <p:cNvPr id="13" name="组合 12"/>
            <p:cNvGrpSpPr/>
            <p:nvPr/>
          </p:nvGrpSpPr>
          <p:grpSpPr>
            <a:xfrm>
              <a:off x="3261805" y="4046141"/>
              <a:ext cx="689447" cy="534987"/>
              <a:chOff x="3261805" y="3969748"/>
              <a:chExt cx="689447" cy="534987"/>
            </a:xfrm>
          </p:grpSpPr>
          <p:sp>
            <p:nvSpPr>
              <p:cNvPr id="89" name="矩形 88"/>
              <p:cNvSpPr/>
              <p:nvPr>
                <p:custDataLst>
                  <p:tags r:id="rId16"/>
                </p:custDataLst>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lumMod val="90000"/>
                    </a:schemeClr>
                  </a:solidFill>
                  <a:latin typeface="Times New Roman" panose="02020603050405020304" pitchFamily="18" charset="0"/>
                  <a:cs typeface="Times New Roman" panose="02020603050405020304" pitchFamily="18" charset="0"/>
                </a:endParaRPr>
              </a:p>
            </p:txBody>
          </p:sp>
          <p:sp>
            <p:nvSpPr>
              <p:cNvPr id="90" name="文本框 131"/>
              <p:cNvSpPr txBox="1">
                <a:spLocks noChangeArrowheads="1"/>
              </p:cNvSpPr>
              <p:nvPr>
                <p:custDataLst>
                  <p:tags r:id="rId17"/>
                </p:custDataLst>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a:solidFill>
                      <a:schemeClr val="bg2">
                        <a:lumMod val="90000"/>
                      </a:schemeClr>
                    </a:solidFill>
                    <a:latin typeface="Times New Roman" panose="02020603050405020304" pitchFamily="18" charset="0"/>
                    <a:cs typeface="Times New Roman" panose="02020603050405020304" pitchFamily="18" charset="0"/>
                  </a:rPr>
                  <a:t>04</a:t>
                </a:r>
                <a:endParaRPr lang="en-US" altLang="zh-CN" sz="2700">
                  <a:solidFill>
                    <a:schemeClr val="bg2">
                      <a:lumMod val="90000"/>
                    </a:schemeClr>
                  </a:solidFill>
                  <a:latin typeface="Times New Roman" panose="02020603050405020304" pitchFamily="18" charset="0"/>
                  <a:cs typeface="Times New Roman" panose="02020603050405020304" pitchFamily="18" charset="0"/>
                </a:endParaRPr>
              </a:p>
            </p:txBody>
          </p:sp>
        </p:grpSp>
        <p:grpSp>
          <p:nvGrpSpPr>
            <p:cNvPr id="17" name="组合 16"/>
            <p:cNvGrpSpPr/>
            <p:nvPr/>
          </p:nvGrpSpPr>
          <p:grpSpPr>
            <a:xfrm>
              <a:off x="3923792" y="4046141"/>
              <a:ext cx="4710113" cy="534987"/>
              <a:chOff x="3923792" y="3969748"/>
              <a:chExt cx="4710113" cy="534987"/>
            </a:xfrm>
          </p:grpSpPr>
          <p:sp>
            <p:nvSpPr>
              <p:cNvPr id="64" name="文本框 126"/>
              <p:cNvSpPr txBox="1">
                <a:spLocks noChangeArrowheads="1"/>
              </p:cNvSpPr>
              <p:nvPr>
                <p:custDataLst>
                  <p:tags r:id="rId18"/>
                </p:custDataLst>
              </p:nvPr>
            </p:nvSpPr>
            <p:spPr bwMode="auto">
              <a:xfrm>
                <a:off x="4571492" y="4002700"/>
                <a:ext cx="40417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cs typeface="Times New Roman" panose="02020603050405020304" pitchFamily="18" charset="0"/>
                  </a:rPr>
                  <a:t>Conclusion</a:t>
                </a:r>
                <a:endParaRPr lang="en-US" altLang="zh-CN" sz="2400" b="1" dirty="0">
                  <a:solidFill>
                    <a:schemeClr val="bg2">
                      <a:lumMod val="90000"/>
                    </a:schemeClr>
                  </a:solidFill>
                  <a:latin typeface="Times New Roman" panose="02020603050405020304" pitchFamily="18" charset="0"/>
                  <a:ea typeface="微软雅黑" panose="020B0503020204020204" charset="-122"/>
                  <a:cs typeface="Times New Roman" panose="02020603050405020304" pitchFamily="18" charset="0"/>
                </a:endParaRPr>
              </a:p>
            </p:txBody>
          </p:sp>
          <p:sp>
            <p:nvSpPr>
              <p:cNvPr id="65" name="矩形 64"/>
              <p:cNvSpPr/>
              <p:nvPr>
                <p:custDataLst>
                  <p:tags r:id="rId19"/>
                </p:custDataLst>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lumMod val="90000"/>
                    </a:schemeClr>
                  </a:solidFill>
                  <a:latin typeface="Times New Roman" panose="02020603050405020304" pitchFamily="18" charset="0"/>
                  <a:cs typeface="Times New Roman" panose="02020603050405020304" pitchFamily="18" charset="0"/>
                </a:endParaRPr>
              </a:p>
            </p:txBody>
          </p:sp>
          <p:cxnSp>
            <p:nvCxnSpPr>
              <p:cNvPr id="86" name="直接连接符 85"/>
              <p:cNvCxnSpPr/>
              <p:nvPr>
                <p:custDataLst>
                  <p:tags r:id="rId20"/>
                </p:custDataLst>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88" name="Freeform 306"/>
              <p:cNvSpPr>
                <a:spLocks noEditPoints="1"/>
              </p:cNvSpPr>
              <p:nvPr>
                <p:custDataLst>
                  <p:tags r:id="rId21"/>
                </p:custDataLst>
              </p:nvPr>
            </p:nvSpPr>
            <p:spPr bwMode="auto">
              <a:xfrm>
                <a:off x="4061905" y="4028951"/>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chemeClr val="bg1">
                  <a:lumMod val="50000"/>
                </a:schemeClr>
              </a:solidFill>
              <a:ln>
                <a:noFill/>
              </a:ln>
            </p:spPr>
            <p:txBody>
              <a:bodyPr/>
              <a:lstStyle/>
              <a:p>
                <a:pPr>
                  <a:defRPr/>
                </a:pPr>
                <a:endParaRPr lang="zh-CN" altLang="en-US" b="1">
                  <a:solidFill>
                    <a:schemeClr val="bg2">
                      <a:lumMod val="90000"/>
                    </a:schemeClr>
                  </a:solidFill>
                  <a:latin typeface="Times New Roman" panose="02020603050405020304" pitchFamily="18" charset="0"/>
                  <a:cs typeface="Times New Roman" panose="02020603050405020304" pitchFamily="18" charset="0"/>
                </a:endParaRPr>
              </a:p>
            </p:txBody>
          </p:sp>
        </p:grpSp>
      </p:grpSp>
      <p:grpSp>
        <p:nvGrpSpPr>
          <p:cNvPr id="20" name="组合 19"/>
          <p:cNvGrpSpPr/>
          <p:nvPr>
            <p:custDataLst>
              <p:tags r:id="rId22"/>
            </p:custDataLst>
          </p:nvPr>
        </p:nvGrpSpPr>
        <p:grpSpPr>
          <a:xfrm>
            <a:off x="4594211" y="3012419"/>
            <a:ext cx="5370513" cy="534987"/>
            <a:chOff x="3275856" y="2348880"/>
            <a:chExt cx="5370513" cy="534987"/>
          </a:xfrm>
        </p:grpSpPr>
        <p:grpSp>
          <p:nvGrpSpPr>
            <p:cNvPr id="11" name="组合 10"/>
            <p:cNvGrpSpPr/>
            <p:nvPr/>
          </p:nvGrpSpPr>
          <p:grpSpPr>
            <a:xfrm>
              <a:off x="3275856" y="2348880"/>
              <a:ext cx="689474" cy="534987"/>
              <a:chOff x="3275856" y="2407756"/>
              <a:chExt cx="689474" cy="534987"/>
            </a:xfrm>
          </p:grpSpPr>
          <p:sp>
            <p:nvSpPr>
              <p:cNvPr id="97" name="矩形 96"/>
              <p:cNvSpPr/>
              <p:nvPr>
                <p:custDataLst>
                  <p:tags r:id="rId23"/>
                </p:custDataLst>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Times New Roman" panose="02020603050405020304" pitchFamily="18" charset="0"/>
                  <a:cs typeface="Times New Roman" panose="02020603050405020304" pitchFamily="18" charset="0"/>
                </a:endParaRPr>
              </a:p>
            </p:txBody>
          </p:sp>
          <p:sp>
            <p:nvSpPr>
              <p:cNvPr id="98" name="文本框 78"/>
              <p:cNvSpPr txBox="1">
                <a:spLocks noChangeArrowheads="1"/>
              </p:cNvSpPr>
              <p:nvPr>
                <p:custDataLst>
                  <p:tags r:id="rId24"/>
                </p:custDataLst>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044875"/>
                    </a:solidFill>
                    <a:latin typeface="Times New Roman" panose="02020603050405020304" pitchFamily="18" charset="0"/>
                    <a:cs typeface="Times New Roman" panose="02020603050405020304" pitchFamily="18" charset="0"/>
                  </a:rPr>
                  <a:t>02</a:t>
                </a:r>
                <a:endParaRPr lang="en-US" altLang="zh-CN" sz="2700" dirty="0">
                  <a:solidFill>
                    <a:srgbClr val="044875"/>
                  </a:solidFill>
                  <a:latin typeface="Times New Roman" panose="02020603050405020304" pitchFamily="18" charset="0"/>
                  <a:cs typeface="Times New Roman" panose="02020603050405020304" pitchFamily="18" charset="0"/>
                </a:endParaRPr>
              </a:p>
            </p:txBody>
          </p:sp>
        </p:grpSp>
        <p:grpSp>
          <p:nvGrpSpPr>
            <p:cNvPr id="15" name="组合 14"/>
            <p:cNvGrpSpPr/>
            <p:nvPr/>
          </p:nvGrpSpPr>
          <p:grpSpPr>
            <a:xfrm>
              <a:off x="3937844" y="2348880"/>
              <a:ext cx="4708525" cy="534987"/>
              <a:chOff x="3937844" y="2407756"/>
              <a:chExt cx="4708525" cy="534987"/>
            </a:xfrm>
          </p:grpSpPr>
          <p:sp>
            <p:nvSpPr>
              <p:cNvPr id="92" name="文本框 73"/>
              <p:cNvSpPr txBox="1">
                <a:spLocks noChangeArrowheads="1"/>
              </p:cNvSpPr>
              <p:nvPr>
                <p:custDataLst>
                  <p:tags r:id="rId25"/>
                </p:custDataLst>
              </p:nvPr>
            </p:nvSpPr>
            <p:spPr bwMode="auto">
              <a:xfrm>
                <a:off x="5326034" y="2449079"/>
                <a:ext cx="2499719"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cs typeface="Times New Roman" panose="02020603050405020304" pitchFamily="18" charset="0"/>
                  </a:rPr>
                  <a:t>Method Design</a:t>
                </a:r>
                <a:endParaRPr lang="en-US" altLang="zh-CN" sz="2400" b="1" dirty="0">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sp>
            <p:nvSpPr>
              <p:cNvPr id="93" name="矩形 92"/>
              <p:cNvSpPr/>
              <p:nvPr>
                <p:custDataLst>
                  <p:tags r:id="rId26"/>
                </p:custDataLst>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latin typeface="Times New Roman" panose="02020603050405020304" pitchFamily="18" charset="0"/>
                  <a:cs typeface="Times New Roman" panose="02020603050405020304" pitchFamily="18" charset="0"/>
                </a:endParaRPr>
              </a:p>
            </p:txBody>
          </p:sp>
          <p:cxnSp>
            <p:nvCxnSpPr>
              <p:cNvPr id="94" name="直接连接符 93"/>
              <p:cNvCxnSpPr/>
              <p:nvPr>
                <p:custDataLst>
                  <p:tags r:id="rId27"/>
                </p:custDataLst>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6" name="Freeform 30"/>
              <p:cNvSpPr>
                <a:spLocks noEditPoints="1"/>
              </p:cNvSpPr>
              <p:nvPr>
                <p:custDataLst>
                  <p:tags r:id="rId28"/>
                </p:custDataLst>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rgbClr val="044875"/>
              </a:solidFill>
              <a:ln>
                <a:noFill/>
              </a:ln>
            </p:spPr>
            <p:txBody>
              <a:bodyPr/>
              <a:lstStyle/>
              <a:p>
                <a:pPr>
                  <a:defRPr/>
                </a:pPr>
                <a:endParaRPr lang="zh-CN" altLang="en-US" b="1">
                  <a:solidFill>
                    <a:prstClr val="black"/>
                  </a:solidFill>
                  <a:latin typeface="Times New Roman" panose="02020603050405020304" pitchFamily="18" charset="0"/>
                  <a:cs typeface="Times New Roman" panose="02020603050405020304" pitchFamily="18" charset="0"/>
                </a:endParaRPr>
              </a:p>
            </p:txBody>
          </p:sp>
        </p:grpSp>
      </p:grpSp>
      <p:grpSp>
        <p:nvGrpSpPr>
          <p:cNvPr id="3" name="组合 2"/>
          <p:cNvGrpSpPr/>
          <p:nvPr/>
        </p:nvGrpSpPr>
        <p:grpSpPr>
          <a:xfrm>
            <a:off x="-1" y="6553200"/>
            <a:ext cx="12192001" cy="304800"/>
            <a:chOff x="0" y="6569404"/>
            <a:chExt cx="9144000" cy="288000"/>
          </a:xfrm>
        </p:grpSpPr>
        <p:sp>
          <p:nvSpPr>
            <p:cNvPr id="4" name="矩形 3"/>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5" name="矩形 4"/>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cs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6"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latin typeface="Times New Roman" panose="02020603050405020304" pitchFamily="18" charset="0"/>
                <a:cs typeface="Times New Roman" panose="02020603050405020304" pitchFamily="18" charset="0"/>
              </a:rPr>
            </a:fld>
            <a:endParaRPr lang="zh-HK" altLang="en-US" sz="1600" dirty="0" smtClean="0">
              <a:solidFill>
                <a:schemeClr val="bg1"/>
              </a:solidFill>
              <a:latin typeface="Times New Roman" panose="02020603050405020304" pitchFamily="18" charset="0"/>
              <a:cs typeface="Times New Roman" panose="02020603050405020304" pitchFamily="18" charset="0"/>
            </a:endParaRPr>
          </a:p>
        </p:txBody>
      </p:sp>
      <p:pic>
        <p:nvPicPr>
          <p:cNvPr id="7" name="图片 6"/>
          <p:cNvPicPr>
            <a:picLocks noChangeAspect="1"/>
          </p:cNvPicPr>
          <p:nvPr/>
        </p:nvPicPr>
        <p:blipFill>
          <a:blip r:embed="rId29" cstate="print">
            <a:clrChange>
              <a:clrFrom>
                <a:srgbClr val="FFFFFF"/>
              </a:clrFrom>
              <a:clrTo>
                <a:srgbClr val="FFFFFF">
                  <a:alpha val="0"/>
                </a:srgbClr>
              </a:clrTo>
            </a:clrChange>
            <a:extLst>
              <a:ext uri="{BEBA8EAE-BF5A-486C-A8C5-ECC9F3942E4B}">
                <a14:imgProps xmlns:a14="http://schemas.microsoft.com/office/drawing/2010/main">
                  <a14:imgLayer r:embed="rId30">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spTree>
  </p:cSld>
  <p:clrMapOvr>
    <a:masterClrMapping/>
  </p:clrMapOvr>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2135561" y="2650330"/>
            <a:ext cx="2054225" cy="2002806"/>
            <a:chOff x="800100" y="2426638"/>
            <a:chExt cx="2054225" cy="2002806"/>
          </a:xfrm>
        </p:grpSpPr>
        <p:grpSp>
          <p:nvGrpSpPr>
            <p:cNvPr id="27" name="组合 18"/>
            <p:cNvGrpSpPr/>
            <p:nvPr/>
          </p:nvGrpSpPr>
          <p:grpSpPr bwMode="auto">
            <a:xfrm>
              <a:off x="1073997" y="2426638"/>
              <a:ext cx="1505450" cy="1479472"/>
              <a:chOff x="1709739" y="2636838"/>
              <a:chExt cx="1590160" cy="1584325"/>
            </a:xfrm>
            <a:solidFill>
              <a:srgbClr val="044875"/>
            </a:solidFill>
          </p:grpSpPr>
          <p:sp>
            <p:nvSpPr>
              <p:cNvPr id="35" name="Freeform 6"/>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37" name="Freeform 7"/>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38" name="Freeform 8"/>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39" name="Freeform 9"/>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40" name="Freeform 10"/>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41" name="Freeform 11"/>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42" name="Freeform 12"/>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43" name="Freeform 13"/>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44" name="Freeform 14"/>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grpSp>
        <p:sp>
          <p:nvSpPr>
            <p:cNvPr id="31" name="文本框 30"/>
            <p:cNvSpPr txBox="1"/>
            <p:nvPr/>
          </p:nvSpPr>
          <p:spPr bwMode="auto">
            <a:xfrm>
              <a:off x="800100" y="3906110"/>
              <a:ext cx="2054225" cy="523334"/>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Contents</a:t>
              </a:r>
              <a:endPar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grpSp>
      <p:grpSp>
        <p:nvGrpSpPr>
          <p:cNvPr id="19" name="组合 18"/>
          <p:cNvGrpSpPr/>
          <p:nvPr>
            <p:custDataLst>
              <p:tags r:id="rId1"/>
            </p:custDataLst>
          </p:nvPr>
        </p:nvGrpSpPr>
        <p:grpSpPr>
          <a:xfrm>
            <a:off x="4600307" y="2192060"/>
            <a:ext cx="5370513" cy="534987"/>
            <a:chOff x="3281952" y="1484784"/>
            <a:chExt cx="5370513" cy="534987"/>
          </a:xfrm>
        </p:grpSpPr>
        <p:grpSp>
          <p:nvGrpSpPr>
            <p:cNvPr id="14" name="组合 13"/>
            <p:cNvGrpSpPr/>
            <p:nvPr/>
          </p:nvGrpSpPr>
          <p:grpSpPr>
            <a:xfrm>
              <a:off x="3943940" y="1484784"/>
              <a:ext cx="4708525" cy="534987"/>
              <a:chOff x="3943940" y="1626760"/>
              <a:chExt cx="4708525" cy="534987"/>
            </a:xfrm>
          </p:grpSpPr>
          <p:sp>
            <p:nvSpPr>
              <p:cNvPr id="49" name="Freeform 74"/>
              <p:cNvSpPr>
                <a:spLocks noEditPoints="1"/>
              </p:cNvSpPr>
              <p:nvPr>
                <p:custDataLst>
                  <p:tags r:id="rId2"/>
                </p:custDataLst>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chemeClr val="bg1">
                  <a:lumMod val="50000"/>
                </a:schemeClr>
              </a:solidFill>
              <a:ln>
                <a:noFill/>
              </a:ln>
            </p:spPr>
            <p:txBody>
              <a:bodyPr/>
              <a:lstStyle/>
              <a:p>
                <a:pPr>
                  <a:defRPr/>
                </a:pPr>
                <a:endParaRPr lang="zh-CN" altLang="en-US" b="1">
                  <a:solidFill>
                    <a:schemeClr val="bg2">
                      <a:lumMod val="90000"/>
                    </a:schemeClr>
                  </a:solidFill>
                  <a:latin typeface="Times New Roman" panose="02020603050405020304" pitchFamily="18" charset="0"/>
                  <a:cs typeface="Times New Roman" panose="02020603050405020304" pitchFamily="18" charset="0"/>
                </a:endParaRPr>
              </a:p>
            </p:txBody>
          </p:sp>
          <p:sp>
            <p:nvSpPr>
              <p:cNvPr id="50" name="文本框 20"/>
              <p:cNvSpPr txBox="1">
                <a:spLocks noChangeArrowheads="1"/>
              </p:cNvSpPr>
              <p:nvPr>
                <p:custDataLst>
                  <p:tags r:id="rId3"/>
                </p:custDataLst>
              </p:nvPr>
            </p:nvSpPr>
            <p:spPr bwMode="auto">
              <a:xfrm>
                <a:off x="4599577" y="1648846"/>
                <a:ext cx="3989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cs typeface="Times New Roman" panose="02020603050405020304" pitchFamily="18" charset="0"/>
                  </a:rPr>
                  <a:t>Problem Description</a:t>
                </a:r>
                <a:endParaRPr lang="en-US" altLang="zh-CN" sz="2400" b="1" dirty="0">
                  <a:solidFill>
                    <a:schemeClr val="bg2">
                      <a:lumMod val="90000"/>
                    </a:schemeClr>
                  </a:solidFill>
                  <a:latin typeface="Times New Roman" panose="02020603050405020304" pitchFamily="18" charset="0"/>
                  <a:ea typeface="微软雅黑" panose="020B0503020204020204" charset="-122"/>
                  <a:cs typeface="Times New Roman" panose="02020603050405020304" pitchFamily="18" charset="0"/>
                </a:endParaRPr>
              </a:p>
            </p:txBody>
          </p:sp>
          <p:sp>
            <p:nvSpPr>
              <p:cNvPr id="51" name="矩形 50"/>
              <p:cNvSpPr/>
              <p:nvPr>
                <p:custDataLst>
                  <p:tags r:id="rId4"/>
                </p:custDataLst>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lumMod val="90000"/>
                    </a:schemeClr>
                  </a:solidFill>
                  <a:latin typeface="Times New Roman" panose="02020603050405020304" pitchFamily="18" charset="0"/>
                  <a:cs typeface="Times New Roman" panose="02020603050405020304" pitchFamily="18" charset="0"/>
                </a:endParaRPr>
              </a:p>
            </p:txBody>
          </p:sp>
          <p:cxnSp>
            <p:nvCxnSpPr>
              <p:cNvPr id="52" name="直接连接符 51"/>
              <p:cNvCxnSpPr/>
              <p:nvPr>
                <p:custDataLst>
                  <p:tags r:id="rId5"/>
                </p:custDataLst>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10" name="组合 9"/>
            <p:cNvGrpSpPr/>
            <p:nvPr/>
          </p:nvGrpSpPr>
          <p:grpSpPr>
            <a:xfrm>
              <a:off x="3281952" y="1484784"/>
              <a:ext cx="689642" cy="534987"/>
              <a:chOff x="3281952" y="1626760"/>
              <a:chExt cx="689642" cy="534987"/>
            </a:xfrm>
          </p:grpSpPr>
          <p:sp>
            <p:nvSpPr>
              <p:cNvPr id="53" name="矩形 52"/>
              <p:cNvSpPr/>
              <p:nvPr>
                <p:custDataLst>
                  <p:tags r:id="rId6"/>
                </p:custDataLst>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lumMod val="90000"/>
                    </a:schemeClr>
                  </a:solidFill>
                  <a:latin typeface="Times New Roman" panose="02020603050405020304" pitchFamily="18" charset="0"/>
                  <a:cs typeface="Times New Roman" panose="02020603050405020304" pitchFamily="18" charset="0"/>
                </a:endParaRPr>
              </a:p>
            </p:txBody>
          </p:sp>
          <p:sp>
            <p:nvSpPr>
              <p:cNvPr id="54" name="文本框 18"/>
              <p:cNvSpPr txBox="1">
                <a:spLocks noChangeArrowheads="1"/>
              </p:cNvSpPr>
              <p:nvPr>
                <p:custDataLst>
                  <p:tags r:id="rId7"/>
                </p:custDataLst>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Times New Roman" panose="02020603050405020304" pitchFamily="18" charset="0"/>
                    <a:cs typeface="Times New Roman" panose="02020603050405020304" pitchFamily="18" charset="0"/>
                  </a:rPr>
                  <a:t>01</a:t>
                </a:r>
                <a:endParaRPr lang="en-US" altLang="zh-CN" sz="2700" dirty="0">
                  <a:solidFill>
                    <a:schemeClr val="bg2">
                      <a:lumMod val="90000"/>
                    </a:schemeClr>
                  </a:solidFill>
                  <a:latin typeface="Times New Roman" panose="02020603050405020304" pitchFamily="18" charset="0"/>
                  <a:cs typeface="Times New Roman" panose="02020603050405020304" pitchFamily="18" charset="0"/>
                </a:endParaRPr>
              </a:p>
            </p:txBody>
          </p:sp>
        </p:grpSp>
      </p:grpSp>
      <p:grpSp>
        <p:nvGrpSpPr>
          <p:cNvPr id="22" name="组合 21"/>
          <p:cNvGrpSpPr/>
          <p:nvPr>
            <p:custDataLst>
              <p:tags r:id="rId8"/>
            </p:custDataLst>
          </p:nvPr>
        </p:nvGrpSpPr>
        <p:grpSpPr>
          <a:xfrm>
            <a:off x="4580159" y="3832778"/>
            <a:ext cx="5372100" cy="534987"/>
            <a:chOff x="3261805" y="3188752"/>
            <a:chExt cx="5372100" cy="534987"/>
          </a:xfrm>
        </p:grpSpPr>
        <p:grpSp>
          <p:nvGrpSpPr>
            <p:cNvPr id="12" name="组合 11"/>
            <p:cNvGrpSpPr/>
            <p:nvPr/>
          </p:nvGrpSpPr>
          <p:grpSpPr>
            <a:xfrm>
              <a:off x="3261805" y="3188752"/>
              <a:ext cx="689593" cy="534987"/>
              <a:chOff x="3261805" y="3188752"/>
              <a:chExt cx="689593" cy="534987"/>
            </a:xfrm>
          </p:grpSpPr>
          <p:sp>
            <p:nvSpPr>
              <p:cNvPr id="61" name="矩形 60"/>
              <p:cNvSpPr/>
              <p:nvPr>
                <p:custDataLst>
                  <p:tags r:id="rId9"/>
                </p:custDataLst>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lumMod val="90000"/>
                    </a:schemeClr>
                  </a:solidFill>
                  <a:latin typeface="Times New Roman" panose="02020603050405020304" pitchFamily="18" charset="0"/>
                  <a:cs typeface="Times New Roman" panose="02020603050405020304" pitchFamily="18" charset="0"/>
                </a:endParaRPr>
              </a:p>
            </p:txBody>
          </p:sp>
          <p:sp>
            <p:nvSpPr>
              <p:cNvPr id="62" name="文本框 86"/>
              <p:cNvSpPr txBox="1">
                <a:spLocks noChangeArrowheads="1"/>
              </p:cNvSpPr>
              <p:nvPr>
                <p:custDataLst>
                  <p:tags r:id="rId10"/>
                </p:custDataLst>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a:solidFill>
                      <a:schemeClr val="bg2">
                        <a:lumMod val="90000"/>
                      </a:schemeClr>
                    </a:solidFill>
                    <a:latin typeface="Times New Roman" panose="02020603050405020304" pitchFamily="18" charset="0"/>
                    <a:cs typeface="Times New Roman" panose="02020603050405020304" pitchFamily="18" charset="0"/>
                  </a:rPr>
                  <a:t>03</a:t>
                </a:r>
                <a:endParaRPr lang="en-US" altLang="zh-CN" sz="2700">
                  <a:solidFill>
                    <a:schemeClr val="bg2">
                      <a:lumMod val="90000"/>
                    </a:schemeClr>
                  </a:solidFill>
                  <a:latin typeface="Times New Roman" panose="02020603050405020304" pitchFamily="18" charset="0"/>
                  <a:cs typeface="Times New Roman" panose="02020603050405020304" pitchFamily="18" charset="0"/>
                </a:endParaRPr>
              </a:p>
            </p:txBody>
          </p:sp>
        </p:grpSp>
        <p:grpSp>
          <p:nvGrpSpPr>
            <p:cNvPr id="16" name="组合 15"/>
            <p:cNvGrpSpPr/>
            <p:nvPr/>
          </p:nvGrpSpPr>
          <p:grpSpPr>
            <a:xfrm>
              <a:off x="3923792" y="3188752"/>
              <a:ext cx="4710113" cy="534987"/>
              <a:chOff x="3923792" y="3188752"/>
              <a:chExt cx="4710113" cy="534987"/>
            </a:xfrm>
          </p:grpSpPr>
          <p:sp>
            <p:nvSpPr>
              <p:cNvPr id="56" name="文本框 81"/>
              <p:cNvSpPr txBox="1">
                <a:spLocks noChangeArrowheads="1"/>
              </p:cNvSpPr>
              <p:nvPr>
                <p:custDataLst>
                  <p:tags r:id="rId11"/>
                </p:custDataLst>
              </p:nvPr>
            </p:nvSpPr>
            <p:spPr bwMode="auto">
              <a:xfrm>
                <a:off x="4803902" y="3235107"/>
                <a:ext cx="35433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cs typeface="Times New Roman" panose="02020603050405020304" pitchFamily="18" charset="0"/>
                  </a:rPr>
                  <a:t>Experiment Results</a:t>
                </a:r>
                <a:endParaRPr lang="en-US" altLang="zh-CN" sz="2400" b="1" dirty="0">
                  <a:solidFill>
                    <a:schemeClr val="bg2">
                      <a:lumMod val="90000"/>
                    </a:schemeClr>
                  </a:solidFill>
                  <a:latin typeface="Times New Roman" panose="02020603050405020304" pitchFamily="18" charset="0"/>
                  <a:ea typeface="微软雅黑" panose="020B0503020204020204" charset="-122"/>
                  <a:cs typeface="Times New Roman" panose="02020603050405020304" pitchFamily="18" charset="0"/>
                </a:endParaRPr>
              </a:p>
            </p:txBody>
          </p:sp>
          <p:sp>
            <p:nvSpPr>
              <p:cNvPr id="57" name="矩形 56"/>
              <p:cNvSpPr/>
              <p:nvPr>
                <p:custDataLst>
                  <p:tags r:id="rId12"/>
                </p:custDataLst>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lumMod val="90000"/>
                    </a:schemeClr>
                  </a:solidFill>
                  <a:latin typeface="Times New Roman" panose="02020603050405020304" pitchFamily="18" charset="0"/>
                  <a:cs typeface="Times New Roman" panose="02020603050405020304" pitchFamily="18" charset="0"/>
                </a:endParaRPr>
              </a:p>
            </p:txBody>
          </p:sp>
          <p:cxnSp>
            <p:nvCxnSpPr>
              <p:cNvPr id="58" name="直接连接符 57"/>
              <p:cNvCxnSpPr/>
              <p:nvPr>
                <p:custDataLst>
                  <p:tags r:id="rId13"/>
                </p:custDataLst>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60" name="Freeform 71"/>
              <p:cNvSpPr>
                <a:spLocks noEditPoints="1"/>
              </p:cNvSpPr>
              <p:nvPr>
                <p:custDataLst>
                  <p:tags r:id="rId14"/>
                </p:custDataLst>
              </p:nvPr>
            </p:nvSpPr>
            <p:spPr bwMode="auto">
              <a:xfrm>
                <a:off x="4038092" y="3253839"/>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chemeClr val="bg1">
                  <a:lumMod val="50000"/>
                </a:schemeClr>
              </a:solidFill>
              <a:ln>
                <a:noFill/>
              </a:ln>
            </p:spPr>
            <p:txBody>
              <a:bodyPr/>
              <a:lstStyle/>
              <a:p>
                <a:pPr>
                  <a:defRPr/>
                </a:pPr>
                <a:endParaRPr lang="zh-CN" altLang="en-US" b="1">
                  <a:solidFill>
                    <a:schemeClr val="bg2">
                      <a:lumMod val="90000"/>
                    </a:schemeClr>
                  </a:solidFill>
                  <a:latin typeface="Times New Roman" panose="02020603050405020304" pitchFamily="18" charset="0"/>
                  <a:cs typeface="Times New Roman" panose="02020603050405020304" pitchFamily="18" charset="0"/>
                </a:endParaRPr>
              </a:p>
            </p:txBody>
          </p:sp>
        </p:grpSp>
      </p:grpSp>
      <p:grpSp>
        <p:nvGrpSpPr>
          <p:cNvPr id="23" name="组合 22"/>
          <p:cNvGrpSpPr/>
          <p:nvPr>
            <p:custDataLst>
              <p:tags r:id="rId15"/>
            </p:custDataLst>
          </p:nvPr>
        </p:nvGrpSpPr>
        <p:grpSpPr>
          <a:xfrm>
            <a:off x="4580159" y="4653137"/>
            <a:ext cx="5372100" cy="534987"/>
            <a:chOff x="3261805" y="4046141"/>
            <a:chExt cx="5372100" cy="534987"/>
          </a:xfrm>
        </p:grpSpPr>
        <p:grpSp>
          <p:nvGrpSpPr>
            <p:cNvPr id="13" name="组合 12"/>
            <p:cNvGrpSpPr/>
            <p:nvPr/>
          </p:nvGrpSpPr>
          <p:grpSpPr>
            <a:xfrm>
              <a:off x="3261805" y="4046141"/>
              <a:ext cx="689447" cy="534987"/>
              <a:chOff x="3261805" y="3969748"/>
              <a:chExt cx="689447" cy="534987"/>
            </a:xfrm>
          </p:grpSpPr>
          <p:sp>
            <p:nvSpPr>
              <p:cNvPr id="89" name="矩形 88"/>
              <p:cNvSpPr/>
              <p:nvPr>
                <p:custDataLst>
                  <p:tags r:id="rId16"/>
                </p:custDataLst>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lumMod val="90000"/>
                    </a:schemeClr>
                  </a:solidFill>
                  <a:latin typeface="Times New Roman" panose="02020603050405020304" pitchFamily="18" charset="0"/>
                  <a:cs typeface="Times New Roman" panose="02020603050405020304" pitchFamily="18" charset="0"/>
                </a:endParaRPr>
              </a:p>
            </p:txBody>
          </p:sp>
          <p:sp>
            <p:nvSpPr>
              <p:cNvPr id="90" name="文本框 131"/>
              <p:cNvSpPr txBox="1">
                <a:spLocks noChangeArrowheads="1"/>
              </p:cNvSpPr>
              <p:nvPr>
                <p:custDataLst>
                  <p:tags r:id="rId17"/>
                </p:custDataLst>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a:solidFill>
                      <a:schemeClr val="bg2">
                        <a:lumMod val="90000"/>
                      </a:schemeClr>
                    </a:solidFill>
                    <a:latin typeface="Times New Roman" panose="02020603050405020304" pitchFamily="18" charset="0"/>
                    <a:cs typeface="Times New Roman" panose="02020603050405020304" pitchFamily="18" charset="0"/>
                  </a:rPr>
                  <a:t>04</a:t>
                </a:r>
                <a:endParaRPr lang="en-US" altLang="zh-CN" sz="2700">
                  <a:solidFill>
                    <a:schemeClr val="bg2">
                      <a:lumMod val="90000"/>
                    </a:schemeClr>
                  </a:solidFill>
                  <a:latin typeface="Times New Roman" panose="02020603050405020304" pitchFamily="18" charset="0"/>
                  <a:cs typeface="Times New Roman" panose="02020603050405020304" pitchFamily="18" charset="0"/>
                </a:endParaRPr>
              </a:p>
            </p:txBody>
          </p:sp>
        </p:grpSp>
        <p:grpSp>
          <p:nvGrpSpPr>
            <p:cNvPr id="17" name="组合 16"/>
            <p:cNvGrpSpPr/>
            <p:nvPr/>
          </p:nvGrpSpPr>
          <p:grpSpPr>
            <a:xfrm>
              <a:off x="3923792" y="4046141"/>
              <a:ext cx="4710113" cy="534987"/>
              <a:chOff x="3923792" y="3969748"/>
              <a:chExt cx="4710113" cy="534987"/>
            </a:xfrm>
          </p:grpSpPr>
          <p:sp>
            <p:nvSpPr>
              <p:cNvPr id="64" name="文本框 126"/>
              <p:cNvSpPr txBox="1">
                <a:spLocks noChangeArrowheads="1"/>
              </p:cNvSpPr>
              <p:nvPr>
                <p:custDataLst>
                  <p:tags r:id="rId18"/>
                </p:custDataLst>
              </p:nvPr>
            </p:nvSpPr>
            <p:spPr bwMode="auto">
              <a:xfrm>
                <a:off x="4571492" y="4002700"/>
                <a:ext cx="40417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cs typeface="Times New Roman" panose="02020603050405020304" pitchFamily="18" charset="0"/>
                  </a:rPr>
                  <a:t>Future Work</a:t>
                </a:r>
                <a:endParaRPr lang="en-US" altLang="zh-CN" sz="2400" b="1" dirty="0">
                  <a:solidFill>
                    <a:schemeClr val="bg2">
                      <a:lumMod val="90000"/>
                    </a:schemeClr>
                  </a:solidFill>
                  <a:latin typeface="Times New Roman" panose="02020603050405020304" pitchFamily="18" charset="0"/>
                  <a:ea typeface="微软雅黑" panose="020B0503020204020204" charset="-122"/>
                  <a:cs typeface="Times New Roman" panose="02020603050405020304" pitchFamily="18" charset="0"/>
                </a:endParaRPr>
              </a:p>
            </p:txBody>
          </p:sp>
          <p:sp>
            <p:nvSpPr>
              <p:cNvPr id="65" name="矩形 64"/>
              <p:cNvSpPr/>
              <p:nvPr>
                <p:custDataLst>
                  <p:tags r:id="rId19"/>
                </p:custDataLst>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lumMod val="90000"/>
                    </a:schemeClr>
                  </a:solidFill>
                  <a:latin typeface="Times New Roman" panose="02020603050405020304" pitchFamily="18" charset="0"/>
                  <a:cs typeface="Times New Roman" panose="02020603050405020304" pitchFamily="18" charset="0"/>
                </a:endParaRPr>
              </a:p>
            </p:txBody>
          </p:sp>
          <p:cxnSp>
            <p:nvCxnSpPr>
              <p:cNvPr id="86" name="直接连接符 85"/>
              <p:cNvCxnSpPr/>
              <p:nvPr>
                <p:custDataLst>
                  <p:tags r:id="rId20"/>
                </p:custDataLst>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88" name="Freeform 306"/>
              <p:cNvSpPr>
                <a:spLocks noEditPoints="1"/>
              </p:cNvSpPr>
              <p:nvPr>
                <p:custDataLst>
                  <p:tags r:id="rId21"/>
                </p:custDataLst>
              </p:nvPr>
            </p:nvSpPr>
            <p:spPr bwMode="auto">
              <a:xfrm>
                <a:off x="4061905" y="4028951"/>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chemeClr val="bg1">
                  <a:lumMod val="50000"/>
                </a:schemeClr>
              </a:solidFill>
              <a:ln>
                <a:noFill/>
              </a:ln>
            </p:spPr>
            <p:txBody>
              <a:bodyPr/>
              <a:lstStyle/>
              <a:p>
                <a:pPr>
                  <a:defRPr/>
                </a:pPr>
                <a:endParaRPr lang="zh-CN" altLang="en-US" b="1">
                  <a:solidFill>
                    <a:schemeClr val="bg2">
                      <a:lumMod val="90000"/>
                    </a:schemeClr>
                  </a:solidFill>
                  <a:latin typeface="Times New Roman" panose="02020603050405020304" pitchFamily="18" charset="0"/>
                  <a:cs typeface="Times New Roman" panose="02020603050405020304" pitchFamily="18" charset="0"/>
                </a:endParaRPr>
              </a:p>
            </p:txBody>
          </p:sp>
        </p:grpSp>
      </p:grpSp>
      <p:grpSp>
        <p:nvGrpSpPr>
          <p:cNvPr id="20" name="组合 19"/>
          <p:cNvGrpSpPr/>
          <p:nvPr>
            <p:custDataLst>
              <p:tags r:id="rId22"/>
            </p:custDataLst>
          </p:nvPr>
        </p:nvGrpSpPr>
        <p:grpSpPr>
          <a:xfrm>
            <a:off x="4594211" y="3012419"/>
            <a:ext cx="5370513" cy="534987"/>
            <a:chOff x="3275856" y="2348880"/>
            <a:chExt cx="5370513" cy="534987"/>
          </a:xfrm>
        </p:grpSpPr>
        <p:grpSp>
          <p:nvGrpSpPr>
            <p:cNvPr id="11" name="组合 10"/>
            <p:cNvGrpSpPr/>
            <p:nvPr/>
          </p:nvGrpSpPr>
          <p:grpSpPr>
            <a:xfrm>
              <a:off x="3275856" y="2348880"/>
              <a:ext cx="689474" cy="534987"/>
              <a:chOff x="3275856" y="2407756"/>
              <a:chExt cx="689474" cy="534987"/>
            </a:xfrm>
          </p:grpSpPr>
          <p:sp>
            <p:nvSpPr>
              <p:cNvPr id="97" name="矩形 96"/>
              <p:cNvSpPr/>
              <p:nvPr>
                <p:custDataLst>
                  <p:tags r:id="rId23"/>
                </p:custDataLst>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Times New Roman" panose="02020603050405020304" pitchFamily="18" charset="0"/>
                  <a:cs typeface="Times New Roman" panose="02020603050405020304" pitchFamily="18" charset="0"/>
                </a:endParaRPr>
              </a:p>
            </p:txBody>
          </p:sp>
          <p:sp>
            <p:nvSpPr>
              <p:cNvPr id="98" name="文本框 78"/>
              <p:cNvSpPr txBox="1">
                <a:spLocks noChangeArrowheads="1"/>
              </p:cNvSpPr>
              <p:nvPr>
                <p:custDataLst>
                  <p:tags r:id="rId24"/>
                </p:custDataLst>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044875"/>
                    </a:solidFill>
                    <a:latin typeface="Times New Roman" panose="02020603050405020304" pitchFamily="18" charset="0"/>
                    <a:cs typeface="Times New Roman" panose="02020603050405020304" pitchFamily="18" charset="0"/>
                  </a:rPr>
                  <a:t>02</a:t>
                </a:r>
                <a:endParaRPr lang="en-US" altLang="zh-CN" sz="2700" dirty="0">
                  <a:solidFill>
                    <a:srgbClr val="044875"/>
                  </a:solidFill>
                  <a:latin typeface="Times New Roman" panose="02020603050405020304" pitchFamily="18" charset="0"/>
                  <a:cs typeface="Times New Roman" panose="02020603050405020304" pitchFamily="18" charset="0"/>
                </a:endParaRPr>
              </a:p>
            </p:txBody>
          </p:sp>
        </p:grpSp>
        <p:grpSp>
          <p:nvGrpSpPr>
            <p:cNvPr id="15" name="组合 14"/>
            <p:cNvGrpSpPr/>
            <p:nvPr/>
          </p:nvGrpSpPr>
          <p:grpSpPr>
            <a:xfrm>
              <a:off x="3937844" y="2348880"/>
              <a:ext cx="4708525" cy="534987"/>
              <a:chOff x="3937844" y="2407756"/>
              <a:chExt cx="4708525" cy="534987"/>
            </a:xfrm>
          </p:grpSpPr>
          <p:sp>
            <p:nvSpPr>
              <p:cNvPr id="92" name="文本框 73"/>
              <p:cNvSpPr txBox="1">
                <a:spLocks noChangeArrowheads="1"/>
              </p:cNvSpPr>
              <p:nvPr>
                <p:custDataLst>
                  <p:tags r:id="rId25"/>
                </p:custDataLst>
              </p:nvPr>
            </p:nvSpPr>
            <p:spPr bwMode="auto">
              <a:xfrm>
                <a:off x="5326034" y="2449079"/>
                <a:ext cx="2499719"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cs typeface="Times New Roman" panose="02020603050405020304" pitchFamily="18" charset="0"/>
                  </a:rPr>
                  <a:t>Method Design</a:t>
                </a:r>
                <a:endParaRPr lang="en-US" altLang="zh-CN" sz="2400" b="1" dirty="0">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sp>
            <p:nvSpPr>
              <p:cNvPr id="93" name="矩形 92"/>
              <p:cNvSpPr/>
              <p:nvPr>
                <p:custDataLst>
                  <p:tags r:id="rId26"/>
                </p:custDataLst>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latin typeface="Times New Roman" panose="02020603050405020304" pitchFamily="18" charset="0"/>
                  <a:cs typeface="Times New Roman" panose="02020603050405020304" pitchFamily="18" charset="0"/>
                </a:endParaRPr>
              </a:p>
            </p:txBody>
          </p:sp>
          <p:cxnSp>
            <p:nvCxnSpPr>
              <p:cNvPr id="94" name="直接连接符 93"/>
              <p:cNvCxnSpPr/>
              <p:nvPr>
                <p:custDataLst>
                  <p:tags r:id="rId27"/>
                </p:custDataLst>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6" name="Freeform 30"/>
              <p:cNvSpPr>
                <a:spLocks noEditPoints="1"/>
              </p:cNvSpPr>
              <p:nvPr>
                <p:custDataLst>
                  <p:tags r:id="rId28"/>
                </p:custDataLst>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rgbClr val="044875"/>
              </a:solidFill>
              <a:ln>
                <a:noFill/>
              </a:ln>
            </p:spPr>
            <p:txBody>
              <a:bodyPr/>
              <a:lstStyle/>
              <a:p>
                <a:pPr>
                  <a:defRPr/>
                </a:pPr>
                <a:endParaRPr lang="zh-CN" altLang="en-US" b="1">
                  <a:solidFill>
                    <a:prstClr val="black"/>
                  </a:solidFill>
                  <a:latin typeface="Times New Roman" panose="02020603050405020304" pitchFamily="18" charset="0"/>
                  <a:cs typeface="Times New Roman" panose="02020603050405020304" pitchFamily="18" charset="0"/>
                </a:endParaRPr>
              </a:p>
            </p:txBody>
          </p:sp>
        </p:grpSp>
      </p:grpSp>
      <p:grpSp>
        <p:nvGrpSpPr>
          <p:cNvPr id="3" name="组合 2"/>
          <p:cNvGrpSpPr/>
          <p:nvPr/>
        </p:nvGrpSpPr>
        <p:grpSpPr>
          <a:xfrm>
            <a:off x="-1" y="6553200"/>
            <a:ext cx="12192001" cy="304800"/>
            <a:chOff x="0" y="6569404"/>
            <a:chExt cx="9144000" cy="288000"/>
          </a:xfrm>
        </p:grpSpPr>
        <p:sp>
          <p:nvSpPr>
            <p:cNvPr id="4" name="矩形 3"/>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5" name="矩形 4"/>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cs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6"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latin typeface="Times New Roman" panose="02020603050405020304" pitchFamily="18" charset="0"/>
                <a:cs typeface="Times New Roman" panose="02020603050405020304" pitchFamily="18" charset="0"/>
              </a:rPr>
            </a:fld>
            <a:endParaRPr lang="zh-HK" altLang="en-US" sz="1600" dirty="0" smtClean="0">
              <a:solidFill>
                <a:schemeClr val="bg1"/>
              </a:solidFill>
              <a:latin typeface="Times New Roman" panose="02020603050405020304" pitchFamily="18" charset="0"/>
              <a:cs typeface="Times New Roman" panose="02020603050405020304" pitchFamily="18" charset="0"/>
            </a:endParaRPr>
          </a:p>
        </p:txBody>
      </p:sp>
      <p:pic>
        <p:nvPicPr>
          <p:cNvPr id="7" name="图片 6"/>
          <p:cNvPicPr>
            <a:picLocks noChangeAspect="1"/>
          </p:cNvPicPr>
          <p:nvPr/>
        </p:nvPicPr>
        <p:blipFill>
          <a:blip r:embed="rId29" cstate="print">
            <a:clrChange>
              <a:clrFrom>
                <a:srgbClr val="FFFFFF"/>
              </a:clrFrom>
              <a:clrTo>
                <a:srgbClr val="FFFFFF">
                  <a:alpha val="0"/>
                </a:srgbClr>
              </a:clrTo>
            </a:clrChange>
            <a:extLst>
              <a:ext uri="{BEBA8EAE-BF5A-486C-A8C5-ECC9F3942E4B}">
                <a14:imgProps xmlns:a14="http://schemas.microsoft.com/office/drawing/2010/main">
                  <a14:imgLayer r:embed="rId30">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spTree>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 y="1"/>
            <a:ext cx="12192001"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nvSpPr>
        <p:spPr>
          <a:xfrm>
            <a:off x="126280" y="75561"/>
            <a:ext cx="11945719"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Method Design</a:t>
            </a:r>
            <a:endPar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endParaRPr>
          </a:p>
        </p:txBody>
      </p:sp>
      <p:sp>
        <p:nvSpPr>
          <p:cNvPr id="54" name="灯片编号占位符 53"/>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fld>
            <a:endParaRPr lang="zh-HK" altLang="en-US" smtClean="0">
              <a:solidFill>
                <a:prstClr val="black">
                  <a:tint val="75000"/>
                </a:prstClr>
              </a:solidFill>
            </a:endParaRPr>
          </a:p>
        </p:txBody>
      </p:sp>
      <p:grpSp>
        <p:nvGrpSpPr>
          <p:cNvPr id="55" name="组合 54"/>
          <p:cNvGrpSpPr/>
          <p:nvPr/>
        </p:nvGrpSpPr>
        <p:grpSpPr>
          <a:xfrm>
            <a:off x="-1" y="6553200"/>
            <a:ext cx="12192001" cy="304800"/>
            <a:chOff x="0" y="6569404"/>
            <a:chExt cx="9144000" cy="288000"/>
          </a:xfrm>
        </p:grpSpPr>
        <p:sp>
          <p:nvSpPr>
            <p:cNvPr id="56" name="矩形 55"/>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57" name="矩形 56"/>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cs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58"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latin typeface="Times New Roman" panose="02020603050405020304" pitchFamily="18" charset="0"/>
                <a:cs typeface="Times New Roman" panose="02020603050405020304" pitchFamily="18" charset="0"/>
              </a:rPr>
            </a:fld>
            <a:endParaRPr lang="zh-HK" altLang="en-US" sz="1600" dirty="0" smtClean="0">
              <a:solidFill>
                <a:schemeClr val="bg1"/>
              </a:solidFill>
              <a:latin typeface="Times New Roman" panose="02020603050405020304" pitchFamily="18" charset="0"/>
              <a:cs typeface="Times New Roman" panose="02020603050405020304" pitchFamily="18" charset="0"/>
            </a:endParaRPr>
          </a:p>
        </p:txBody>
      </p:sp>
      <p:pic>
        <p:nvPicPr>
          <p:cNvPr id="6" name="图片 5"/>
          <p:cNvPicPr>
            <a:picLocks noChangeAspect="1"/>
          </p:cNvPicPr>
          <p:nvPr/>
        </p:nvPicPr>
        <p:blipFill>
          <a:blip r:embed="rId1"/>
          <a:stretch>
            <a:fillRect/>
          </a:stretch>
        </p:blipFill>
        <p:spPr>
          <a:xfrm>
            <a:off x="7536180" y="1124585"/>
            <a:ext cx="4407535" cy="3168650"/>
          </a:xfrm>
          <a:prstGeom prst="rect">
            <a:avLst/>
          </a:prstGeom>
        </p:spPr>
      </p:pic>
      <mc:AlternateContent xmlns:mc="http://schemas.openxmlformats.org/markup-compatibility/2006">
        <mc:Choice xmlns:a14="http://schemas.microsoft.com/office/drawing/2010/main" Requires="a14">
          <p:sp>
            <p:nvSpPr>
              <p:cNvPr id="7" name="文本框 6"/>
              <p:cNvSpPr txBox="1"/>
              <p:nvPr/>
            </p:nvSpPr>
            <p:spPr>
              <a:xfrm>
                <a:off x="48260" y="1267460"/>
                <a:ext cx="7908290" cy="1776095"/>
              </a:xfrm>
              <a:prstGeom prst="rect">
                <a:avLst/>
              </a:prstGeom>
              <a:noFill/>
            </p:spPr>
            <p:txBody>
              <a:bodyPr wrap="square" rtlCol="0" anchor="t">
                <a:spAutoFit/>
              </a:bodyPr>
              <a:p>
                <a:r>
                  <a:rPr lang="en-US" altLang="zh-CN">
                    <a:latin typeface="Times New Roman" panose="02020603050405020304" pitchFamily="18" charset="0"/>
                    <a:cs typeface="Times New Roman" panose="02020603050405020304" pitchFamily="18" charset="0"/>
                  </a:rPr>
                  <a:t>In the multiagent setting, the environmental change caused by agent interactions plays a pivotal role in shaping adaptive exploration mechanisms. Therefore, it is necessary to incorporate a between-step dynamic graphical model that represents the interaction effect, as depicted in Fig. 3. The latent random variable </a:t>
                </a:r>
                <a14:m>
                  <m:oMath xmlns:m="http://schemas.openxmlformats.org/officeDocument/2006/math">
                    <m:r>
                      <a:rPr lang="en-US" altLang="zh-CN" i="1">
                        <a:latin typeface="Cambria Math" panose="02040503050406030204" pitchFamily="18" charset="0"/>
                        <a:cs typeface="Cambria Math" panose="02040503050406030204" pitchFamily="18" charset="0"/>
                      </a:rPr>
                      <m:t>𝑧</m:t>
                    </m:r>
                  </m:oMath>
                </a14:m>
                <a:r>
                  <a:rPr lang="en-US" altLang="zh-CN">
                    <a:latin typeface="Times New Roman" panose="02020603050405020304" pitchFamily="18" charset="0"/>
                    <a:cs typeface="Times New Roman" panose="02020603050405020304" pitchFamily="18" charset="0"/>
                  </a:rPr>
                  <a:t> is used to model the environmental change caused by agent interactions. Specifically, </a:t>
                </a:r>
                <a14:m>
                  <m:oMath xmlns:m="http://schemas.openxmlformats.org/officeDocument/2006/math">
                    <m:sSubSup>
                      <m:sSubSupPr>
                        <m:ctrlPr>
                          <a:rPr lang="en-US" altLang="zh-CN" b="1" i="1">
                            <a:solidFill>
                              <a:srgbClr val="FF0000"/>
                            </a:solidFill>
                            <a:latin typeface="Cambria Math" panose="02040503050406030204" pitchFamily="18" charset="0"/>
                            <a:cs typeface="Cambria Math" panose="02040503050406030204" pitchFamily="18" charset="0"/>
                          </a:rPr>
                        </m:ctrlPr>
                      </m:sSubSupPr>
                      <m:e>
                        <m:r>
                          <a:rPr lang="en-US" altLang="zh-CN" b="1" i="1">
                            <a:solidFill>
                              <a:srgbClr val="FF0000"/>
                            </a:solidFill>
                            <a:latin typeface="Cambria Math" panose="02040503050406030204" pitchFamily="18" charset="0"/>
                            <a:cs typeface="Cambria Math" panose="02040503050406030204" pitchFamily="18" charset="0"/>
                          </a:rPr>
                          <m:t>𝒛</m:t>
                        </m:r>
                      </m:e>
                      <m:sub>
                        <m:r>
                          <a:rPr lang="en-US" altLang="zh-CN" b="1" i="1">
                            <a:solidFill>
                              <a:srgbClr val="FF0000"/>
                            </a:solidFill>
                            <a:latin typeface="Cambria Math" panose="02040503050406030204" pitchFamily="18" charset="0"/>
                            <a:cs typeface="Cambria Math" panose="02040503050406030204" pitchFamily="18" charset="0"/>
                          </a:rPr>
                          <m:t>𝒕</m:t>
                        </m:r>
                      </m:sub>
                      <m:sup>
                        <m:r>
                          <a:rPr lang="en-US" altLang="zh-CN" b="1" i="1">
                            <a:solidFill>
                              <a:srgbClr val="FF0000"/>
                            </a:solidFill>
                            <a:latin typeface="Cambria Math" panose="02040503050406030204" pitchFamily="18" charset="0"/>
                            <a:cs typeface="Cambria Math" panose="02040503050406030204" pitchFamily="18" charset="0"/>
                          </a:rPr>
                          <m:t>𝒌</m:t>
                        </m:r>
                      </m:sup>
                    </m:sSubSup>
                  </m:oMath>
                </a14:m>
                <a:r>
                  <a:rPr lang="en-US" altLang="zh-CN">
                    <a:latin typeface="Times New Roman" panose="02020603050405020304" pitchFamily="18" charset="0"/>
                    <a:cs typeface="Times New Roman" panose="02020603050405020304" pitchFamily="18" charset="0"/>
                  </a:rPr>
                  <a:t> represents the interaction effect on agent </a:t>
                </a:r>
                <a:r>
                  <a:rPr lang="en-US" altLang="zh-CN" i="1">
                    <a:latin typeface="Times New Roman" panose="02020603050405020304" pitchFamily="18" charset="0"/>
                    <a:cs typeface="Times New Roman" panose="02020603050405020304" pitchFamily="18" charset="0"/>
                  </a:rPr>
                  <a:t>k</a:t>
                </a:r>
                <a:r>
                  <a:rPr lang="en-US" altLang="zh-CN">
                    <a:latin typeface="Times New Roman" panose="02020603050405020304" pitchFamily="18" charset="0"/>
                    <a:cs typeface="Times New Roman" panose="02020603050405020304" pitchFamily="18" charset="0"/>
                  </a:rPr>
                  <a:t> at time step </a:t>
                </a:r>
                <a:r>
                  <a:rPr lang="en-US" altLang="zh-CN" i="1">
                    <a:latin typeface="Times New Roman" panose="02020603050405020304" pitchFamily="18" charset="0"/>
                    <a:cs typeface="Times New Roman" panose="02020603050405020304" pitchFamily="18" charset="0"/>
                  </a:rPr>
                  <a:t>t</a:t>
                </a:r>
                <a:r>
                  <a:rPr lang="en-US" altLang="zh-CN">
                    <a:latin typeface="Times New Roman" panose="02020603050405020304" pitchFamily="18" charset="0"/>
                    <a:cs typeface="Times New Roman" panose="02020603050405020304" pitchFamily="18" charset="0"/>
                  </a:rPr>
                  <a:t>.</a:t>
                </a:r>
                <a:endParaRPr lang="zh-CN" altLang="en-US">
                  <a:latin typeface="Times New Roman" panose="02020603050405020304" pitchFamily="18" charset="0"/>
                  <a:cs typeface="Times New Roman" panose="02020603050405020304" pitchFamily="18" charset="0"/>
                </a:endParaRPr>
              </a:p>
            </p:txBody>
          </p:sp>
        </mc:Choice>
        <mc:Fallback>
          <p:sp>
            <p:nvSpPr>
              <p:cNvPr id="7" name="文本框 6"/>
              <p:cNvSpPr txBox="1">
                <a:spLocks noRot="1" noChangeAspect="1" noMove="1" noResize="1" noEditPoints="1" noAdjustHandles="1" noChangeArrowheads="1" noChangeShapeType="1" noTextEdit="1"/>
              </p:cNvSpPr>
              <p:nvPr/>
            </p:nvSpPr>
            <p:spPr>
              <a:xfrm>
                <a:off x="48260" y="1267460"/>
                <a:ext cx="7908290" cy="1776095"/>
              </a:xfrm>
              <a:prstGeom prst="rect">
                <a:avLst/>
              </a:prstGeom>
              <a:blipFill rotWithShape="1">
                <a:blip r:embed="rId2"/>
                <a:stretch>
                  <a:fillRect/>
                </a:stretch>
              </a:blipFill>
            </p:spPr>
            <p:txBody>
              <a:bodyPr/>
              <a:lstStyle/>
              <a:p>
                <a:r>
                  <a:rPr lang="zh-CN" altLang="en-US">
                    <a:noFill/>
                  </a:rPr>
                  <a:t> </a:t>
                </a:r>
              </a:p>
            </p:txBody>
          </p:sp>
        </mc:Fallback>
      </mc:AlternateContent>
      <p:sp>
        <p:nvSpPr>
          <p:cNvPr id="8" name="文本框 7"/>
          <p:cNvSpPr txBox="1"/>
          <p:nvPr/>
        </p:nvSpPr>
        <p:spPr>
          <a:xfrm>
            <a:off x="-22860" y="836930"/>
            <a:ext cx="6096000" cy="398780"/>
          </a:xfrm>
          <a:prstGeom prst="rect">
            <a:avLst/>
          </a:prstGeom>
          <a:noFill/>
        </p:spPr>
        <p:txBody>
          <a:bodyPr wrap="square" rtlCol="0" anchor="t">
            <a:spAutoFit/>
          </a:bodyPr>
          <a:p>
            <a:r>
              <a:rPr lang="en-US" altLang="zh-CN" sz="2000" b="1">
                <a:gradFill>
                  <a:gsLst>
                    <a:gs pos="50000">
                      <a:schemeClr val="accent1"/>
                    </a:gs>
                    <a:gs pos="0">
                      <a:schemeClr val="accent1">
                        <a:lumMod val="25000"/>
                        <a:lumOff val="75000"/>
                      </a:schemeClr>
                    </a:gs>
                    <a:gs pos="100000">
                      <a:schemeClr val="accent1">
                        <a:lumMod val="85000"/>
                      </a:schemeClr>
                    </a:gs>
                  </a:gsLst>
                  <a:lin ang="5400000" scaled="1"/>
                </a:gradFill>
                <a:latin typeface="Times New Roman" panose="02020603050405020304" pitchFamily="18" charset="0"/>
                <a:cs typeface="Times New Roman" panose="02020603050405020304" pitchFamily="18" charset="0"/>
              </a:rPr>
              <a:t>Dynamic Graphical Model</a:t>
            </a:r>
            <a:endParaRPr lang="en-US" altLang="zh-CN" sz="2000" b="1">
              <a:gradFill>
                <a:gsLst>
                  <a:gs pos="50000">
                    <a:schemeClr val="accent1"/>
                  </a:gs>
                  <a:gs pos="0">
                    <a:schemeClr val="accent1">
                      <a:lumMod val="25000"/>
                      <a:lumOff val="75000"/>
                    </a:schemeClr>
                  </a:gs>
                  <a:gs pos="100000">
                    <a:schemeClr val="accent1">
                      <a:lumMod val="85000"/>
                    </a:schemeClr>
                  </a:gs>
                </a:gsLst>
                <a:lin ang="5400000" scaled="1"/>
              </a:gradFill>
              <a:latin typeface="Times New Roman" panose="02020603050405020304" pitchFamily="18" charset="0"/>
              <a:cs typeface="Times New Roman" panose="02020603050405020304" pitchFamily="18" charset="0"/>
            </a:endParaRPr>
          </a:p>
        </p:txBody>
      </p:sp>
      <p:sp>
        <p:nvSpPr>
          <p:cNvPr id="9" name="文本框 8"/>
          <p:cNvSpPr txBox="1"/>
          <p:nvPr/>
        </p:nvSpPr>
        <p:spPr>
          <a:xfrm>
            <a:off x="-39370" y="3116580"/>
            <a:ext cx="6096000" cy="398780"/>
          </a:xfrm>
          <a:prstGeom prst="rect">
            <a:avLst/>
          </a:prstGeom>
          <a:noFill/>
        </p:spPr>
        <p:txBody>
          <a:bodyPr wrap="square" rtlCol="0" anchor="t">
            <a:spAutoFit/>
          </a:bodyPr>
          <a:p>
            <a:r>
              <a:rPr lang="en-US" altLang="zh-CN" sz="2000" b="1">
                <a:gradFill>
                  <a:gsLst>
                    <a:gs pos="50000">
                      <a:schemeClr val="accent1"/>
                    </a:gs>
                    <a:gs pos="0">
                      <a:schemeClr val="accent1">
                        <a:lumMod val="25000"/>
                        <a:lumOff val="75000"/>
                      </a:schemeClr>
                    </a:gs>
                    <a:gs pos="100000">
                      <a:schemeClr val="accent1">
                        <a:lumMod val="85000"/>
                      </a:schemeClr>
                    </a:gs>
                  </a:gsLst>
                  <a:lin ang="5400000" scaled="1"/>
                </a:gradFill>
                <a:latin typeface="Times New Roman" panose="02020603050405020304" pitchFamily="18" charset="0"/>
                <a:cs typeface="Times New Roman" panose="02020603050405020304" pitchFamily="18" charset="0"/>
              </a:rPr>
              <a:t>Optimal Policy</a:t>
            </a:r>
            <a:endParaRPr lang="en-US" altLang="zh-CN" sz="2000" b="1">
              <a:gradFill>
                <a:gsLst>
                  <a:gs pos="50000">
                    <a:schemeClr val="accent1"/>
                  </a:gs>
                  <a:gs pos="0">
                    <a:schemeClr val="accent1">
                      <a:lumMod val="25000"/>
                      <a:lumOff val="75000"/>
                    </a:schemeClr>
                  </a:gs>
                  <a:gs pos="100000">
                    <a:schemeClr val="accent1">
                      <a:lumMod val="85000"/>
                    </a:schemeClr>
                  </a:gs>
                </a:gsLst>
                <a:lin ang="5400000" scaled="1"/>
              </a:gradFill>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10" name="文本框 9"/>
              <p:cNvSpPr txBox="1"/>
              <p:nvPr/>
            </p:nvSpPr>
            <p:spPr>
              <a:xfrm>
                <a:off x="126365" y="3501390"/>
                <a:ext cx="7364095" cy="645160"/>
              </a:xfrm>
              <a:prstGeom prst="rect">
                <a:avLst/>
              </a:prstGeom>
              <a:noFill/>
            </p:spPr>
            <p:txBody>
              <a:bodyPr wrap="square" rtlCol="0" anchor="t">
                <a:spAutoFit/>
              </a:bodyPr>
              <a:p>
                <a:r>
                  <a:rPr lang="en-US" altLang="zh-CN">
                    <a:latin typeface="Times New Roman" panose="02020603050405020304" pitchFamily="18" charset="0"/>
                    <a:cs typeface="Times New Roman" panose="02020603050405020304" pitchFamily="18" charset="0"/>
                  </a:rPr>
                  <a:t>Based on our defined dynamic graphical model, the probability of a trajectory </a:t>
                </a:r>
                <a14:m>
                  <m:oMath xmlns:m="http://schemas.openxmlformats.org/officeDocument/2006/math">
                    <m:r>
                      <a:rPr lang="en-US" altLang="zh-CN" i="1">
                        <a:latin typeface="Cambria Math" panose="02040503050406030204" pitchFamily="18" charset="0"/>
                        <a:ea typeface="MS Mincho" charset="0"/>
                        <a:cs typeface="Cambria Math" panose="02040503050406030204" pitchFamily="18" charset="0"/>
                      </a:rPr>
                      <m:t>𝜏</m:t>
                    </m:r>
                  </m:oMath>
                </a14:m>
                <a:r>
                  <a:rPr lang="en-US" altLang="zh-CN">
                    <a:latin typeface="Times New Roman" panose="02020603050405020304" pitchFamily="18" charset="0"/>
                    <a:cs typeface="Times New Roman" panose="02020603050405020304" pitchFamily="18" charset="0"/>
                  </a:rPr>
                  <a:t> given latent variable </a:t>
                </a:r>
                <a14:m>
                  <m:oMath xmlns:m="http://schemas.openxmlformats.org/officeDocument/2006/math">
                    <m:r>
                      <a:rPr lang="en-US" altLang="zh-CN" i="1">
                        <a:latin typeface="Cambria Math" panose="02040503050406030204" pitchFamily="18" charset="0"/>
                        <a:cs typeface="Cambria Math" panose="02040503050406030204" pitchFamily="18" charset="0"/>
                      </a:rPr>
                      <m:t>𝑧</m:t>
                    </m:r>
                  </m:oMath>
                </a14:m>
                <a:r>
                  <a:rPr lang="en-US" altLang="zh-CN">
                    <a:latin typeface="Times New Roman" panose="02020603050405020304" pitchFamily="18" charset="0"/>
                    <a:cs typeface="Times New Roman" panose="02020603050405020304" pitchFamily="18" charset="0"/>
                  </a:rPr>
                  <a:t> for each agent can be represented as</a:t>
                </a:r>
                <a:endParaRPr lang="zh-CN" altLang="en-US">
                  <a:latin typeface="Times New Roman" panose="02020603050405020304" pitchFamily="18" charset="0"/>
                  <a:cs typeface="Times New Roman" panose="02020603050405020304" pitchFamily="18" charset="0"/>
                </a:endParaRPr>
              </a:p>
            </p:txBody>
          </p:sp>
        </mc:Choice>
        <mc:Fallback>
          <p:sp>
            <p:nvSpPr>
              <p:cNvPr id="10" name="文本框 9"/>
              <p:cNvSpPr txBox="1">
                <a:spLocks noRot="1" noChangeAspect="1" noMove="1" noResize="1" noEditPoints="1" noAdjustHandles="1" noChangeArrowheads="1" noChangeShapeType="1" noTextEdit="1"/>
              </p:cNvSpPr>
              <p:nvPr/>
            </p:nvSpPr>
            <p:spPr>
              <a:xfrm>
                <a:off x="126365" y="3501390"/>
                <a:ext cx="7364095" cy="645160"/>
              </a:xfrm>
              <a:prstGeom prst="rect">
                <a:avLst/>
              </a:prstGeom>
              <a:blipFill rotWithShape="1">
                <a:blip r:embed="rId3"/>
                <a:stretch>
                  <a:fillRect/>
                </a:stretch>
              </a:blipFill>
            </p:spPr>
            <p:txBody>
              <a:bodyPr/>
              <a:lstStyle/>
              <a:p>
                <a:r>
                  <a:rPr lang="zh-CN" altLang="en-US">
                    <a:noFill/>
                  </a:rPr>
                  <a:t> </a:t>
                </a:r>
              </a:p>
            </p:txBody>
          </p:sp>
        </mc:Fallback>
      </mc:AlternateContent>
      <p:pic>
        <p:nvPicPr>
          <p:cNvPr id="11" name="图片 10"/>
          <p:cNvPicPr>
            <a:picLocks noChangeAspect="1"/>
          </p:cNvPicPr>
          <p:nvPr/>
        </p:nvPicPr>
        <p:blipFill>
          <a:blip r:embed="rId4"/>
          <a:stretch>
            <a:fillRect/>
          </a:stretch>
        </p:blipFill>
        <p:spPr>
          <a:xfrm>
            <a:off x="3719830" y="4437380"/>
            <a:ext cx="4415790" cy="1261745"/>
          </a:xfrm>
          <a:prstGeom prst="rect">
            <a:avLst/>
          </a:prstGeom>
        </p:spPr>
      </p:pic>
      <p:sp>
        <p:nvSpPr>
          <p:cNvPr id="12" name="文本框 11"/>
          <p:cNvSpPr txBox="1"/>
          <p:nvPr>
            <p:custDataLst>
              <p:tags r:id="rId5"/>
            </p:custDataLst>
          </p:nvPr>
        </p:nvSpPr>
        <p:spPr>
          <a:xfrm>
            <a:off x="10704195" y="4940935"/>
            <a:ext cx="556260" cy="368300"/>
          </a:xfrm>
          <a:prstGeom prst="rect">
            <a:avLst/>
          </a:prstGeom>
          <a:noFill/>
        </p:spPr>
        <p:txBody>
          <a:bodyPr wrap="square" rtlCol="0">
            <a:spAutoFit/>
          </a:bodyPr>
          <a:p>
            <a:pPr algn="ctr"/>
            <a:r>
              <a:rPr lang="en-US" altLang="zh-CN">
                <a:latin typeface="Times New Roman" panose="02020603050405020304" pitchFamily="18" charset="0"/>
                <a:cs typeface="Times New Roman" panose="02020603050405020304" pitchFamily="18" charset="0"/>
              </a:rPr>
              <a:t>(12)</a:t>
            </a:r>
            <a:endParaRPr lang="en-US" altLang="zh-CN">
              <a:latin typeface="Times New Roman" panose="02020603050405020304" pitchFamily="18" charset="0"/>
              <a:cs typeface="Times New Roman" panose="02020603050405020304" pitchFamily="18" charset="0"/>
            </a:endParaRPr>
          </a:p>
        </p:txBody>
      </p:sp>
    </p:spTree>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 y="1"/>
            <a:ext cx="12192001"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nvSpPr>
        <p:spPr>
          <a:xfrm>
            <a:off x="126280" y="75561"/>
            <a:ext cx="11945719"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Method Design</a:t>
            </a:r>
            <a:endPar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endParaRPr>
          </a:p>
        </p:txBody>
      </p:sp>
      <p:sp>
        <p:nvSpPr>
          <p:cNvPr id="54" name="灯片编号占位符 53"/>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fld>
            <a:endParaRPr lang="zh-HK" altLang="en-US" smtClean="0">
              <a:solidFill>
                <a:prstClr val="black">
                  <a:tint val="75000"/>
                </a:prstClr>
              </a:solidFill>
            </a:endParaRPr>
          </a:p>
        </p:txBody>
      </p:sp>
      <p:grpSp>
        <p:nvGrpSpPr>
          <p:cNvPr id="55" name="组合 54"/>
          <p:cNvGrpSpPr/>
          <p:nvPr/>
        </p:nvGrpSpPr>
        <p:grpSpPr>
          <a:xfrm>
            <a:off x="-1" y="6553200"/>
            <a:ext cx="12192001" cy="304800"/>
            <a:chOff x="0" y="6569404"/>
            <a:chExt cx="9144000" cy="288000"/>
          </a:xfrm>
        </p:grpSpPr>
        <p:sp>
          <p:nvSpPr>
            <p:cNvPr id="56" name="矩形 55"/>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57" name="矩形 56"/>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cs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58"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latin typeface="Times New Roman" panose="02020603050405020304" pitchFamily="18" charset="0"/>
                <a:cs typeface="Times New Roman" panose="02020603050405020304" pitchFamily="18" charset="0"/>
              </a:rPr>
            </a:fld>
            <a:endParaRPr lang="zh-HK" altLang="en-US" sz="1600" dirty="0" smtClean="0">
              <a:solidFill>
                <a:schemeClr val="bg1"/>
              </a:solidFill>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5" name="文本框 4"/>
              <p:cNvSpPr txBox="1"/>
              <p:nvPr/>
            </p:nvSpPr>
            <p:spPr>
              <a:xfrm>
                <a:off x="191770" y="909320"/>
                <a:ext cx="8910955" cy="368300"/>
              </a:xfrm>
              <a:prstGeom prst="rect">
                <a:avLst/>
              </a:prstGeom>
              <a:noFill/>
            </p:spPr>
            <p:txBody>
              <a:bodyPr wrap="square" rtlCol="0" anchor="t">
                <a:spAutoFit/>
              </a:bodyPr>
              <a:p>
                <a:r>
                  <a:rPr lang="en-US" altLang="zh-CN">
                    <a:latin typeface="Times New Roman" panose="02020603050405020304" pitchFamily="18" charset="0"/>
                    <a:cs typeface="Times New Roman" panose="02020603050405020304" pitchFamily="18" charset="0"/>
                  </a:rPr>
                  <a:t>The goal is to fit the policy </a:t>
                </a:r>
                <a14:m>
                  <m:oMath xmlns:m="http://schemas.openxmlformats.org/officeDocument/2006/math">
                    <m:r>
                      <a:rPr lang="en-US" altLang="zh-CN" i="1">
                        <a:latin typeface="Cambria Math" panose="02040503050406030204" pitchFamily="18" charset="0"/>
                        <a:ea typeface="MS Mincho" charset="0"/>
                        <a:cs typeface="Cambria Math" panose="02040503050406030204" pitchFamily="18" charset="0"/>
                      </a:rPr>
                      <m:t>𝜋</m:t>
                    </m:r>
                    <m:r>
                      <a:rPr lang="en-US" altLang="zh-CN" i="1">
                        <a:latin typeface="Cambria Math" panose="02040503050406030204" pitchFamily="18" charset="0"/>
                        <a:ea typeface="MS Mincho" charset="0"/>
                        <a:cs typeface="Cambria Math" panose="02040503050406030204" pitchFamily="18" charset="0"/>
                      </a:rPr>
                      <m:t>(</m:t>
                    </m:r>
                    <m:sSub>
                      <m:sSubPr>
                        <m:ctrlPr>
                          <a:rPr lang="en-US" altLang="zh-CN" i="1">
                            <a:latin typeface="Cambria Math" panose="02040503050406030204" pitchFamily="18" charset="0"/>
                            <a:cs typeface="Cambria Math" panose="02040503050406030204" pitchFamily="18" charset="0"/>
                          </a:rPr>
                        </m:ctrlPr>
                      </m:sSubPr>
                      <m:e>
                        <m:r>
                          <a:rPr lang="en-US" altLang="zh-CN" i="1">
                            <a:latin typeface="Cambria Math" panose="02040503050406030204" pitchFamily="18" charset="0"/>
                            <a:cs typeface="Cambria Math" panose="02040503050406030204" pitchFamily="18" charset="0"/>
                          </a:rPr>
                          <m:t>𝑎</m:t>
                        </m:r>
                      </m:e>
                      <m:sub>
                        <m:r>
                          <a:rPr lang="en-US" altLang="zh-CN" i="1">
                            <a:latin typeface="Cambria Math" panose="02040503050406030204" pitchFamily="18" charset="0"/>
                            <a:cs typeface="Cambria Math" panose="02040503050406030204" pitchFamily="18" charset="0"/>
                          </a:rPr>
                          <m:t>𝑡</m:t>
                        </m:r>
                      </m:sub>
                    </m:sSub>
                    <m:r>
                      <a:rPr lang="en-US" altLang="zh-CN" i="1">
                        <a:latin typeface="Cambria Math" panose="02040503050406030204" pitchFamily="18" charset="0"/>
                        <a:ea typeface="MS Mincho" charset="0"/>
                        <a:cs typeface="Cambria Math" panose="02040503050406030204" pitchFamily="18" charset="0"/>
                      </a:rPr>
                      <m:t>|</m:t>
                    </m:r>
                    <m:sSub>
                      <m:sSubPr>
                        <m:ctrlPr>
                          <a:rPr lang="en-US" altLang="zh-CN" i="1">
                            <a:latin typeface="Cambria Math" panose="02040503050406030204" pitchFamily="18" charset="0"/>
                            <a:cs typeface="Cambria Math" panose="02040503050406030204" pitchFamily="18" charset="0"/>
                          </a:rPr>
                        </m:ctrlPr>
                      </m:sSubPr>
                      <m:e>
                        <m:r>
                          <a:rPr lang="en-US" altLang="zh-CN" i="1">
                            <a:latin typeface="Cambria Math" panose="02040503050406030204" pitchFamily="18" charset="0"/>
                            <a:cs typeface="Cambria Math" panose="02040503050406030204" pitchFamily="18" charset="0"/>
                          </a:rPr>
                          <m:t>𝑠</m:t>
                        </m:r>
                      </m:e>
                      <m:sub>
                        <m:r>
                          <a:rPr lang="en-US" altLang="zh-CN" i="1">
                            <a:latin typeface="Cambria Math" panose="02040503050406030204" pitchFamily="18" charset="0"/>
                            <a:cs typeface="Cambria Math" panose="02040503050406030204" pitchFamily="18" charset="0"/>
                          </a:rPr>
                          <m:t>𝑡</m:t>
                        </m:r>
                      </m:sub>
                    </m:sSub>
                    <m:r>
                      <a:rPr lang="en-US" altLang="zh-CN" i="1">
                        <a:latin typeface="Cambria Math" panose="02040503050406030204" pitchFamily="18" charset="0"/>
                        <a:ea typeface="MS Mincho" charset="0"/>
                        <a:cs typeface="Cambria Math" panose="02040503050406030204" pitchFamily="18" charset="0"/>
                      </a:rPr>
                      <m:t>,</m:t>
                    </m:r>
                    <m:sSub>
                      <m:sSubPr>
                        <m:ctrlPr>
                          <a:rPr lang="en-US" altLang="zh-CN" i="1">
                            <a:latin typeface="Cambria Math" panose="02040503050406030204" pitchFamily="18" charset="0"/>
                            <a:cs typeface="Cambria Math" panose="02040503050406030204" pitchFamily="18" charset="0"/>
                          </a:rPr>
                        </m:ctrlPr>
                      </m:sSubPr>
                      <m:e>
                        <m:r>
                          <a:rPr lang="en-US" altLang="zh-CN" i="1">
                            <a:latin typeface="Cambria Math" panose="02040503050406030204" pitchFamily="18" charset="0"/>
                            <a:cs typeface="Cambria Math" panose="02040503050406030204" pitchFamily="18" charset="0"/>
                          </a:rPr>
                          <m:t>𝑧</m:t>
                        </m:r>
                      </m:e>
                      <m:sub>
                        <m:r>
                          <a:rPr lang="en-US" altLang="zh-CN" i="1">
                            <a:latin typeface="Cambria Math" panose="02040503050406030204" pitchFamily="18" charset="0"/>
                            <a:cs typeface="Cambria Math" panose="02040503050406030204" pitchFamily="18" charset="0"/>
                          </a:rPr>
                          <m:t>𝑡</m:t>
                        </m:r>
                      </m:sub>
                    </m:sSub>
                    <m:r>
                      <a:rPr lang="en-US" altLang="zh-CN" i="1">
                        <a:latin typeface="Cambria Math" panose="02040503050406030204" pitchFamily="18" charset="0"/>
                        <a:ea typeface="MS Mincho" charset="0"/>
                        <a:cs typeface="Cambria Math" panose="02040503050406030204" pitchFamily="18" charset="0"/>
                      </a:rPr>
                      <m:t>)</m:t>
                    </m:r>
                  </m:oMath>
                </a14:m>
                <a:r>
                  <a:rPr lang="en-US" altLang="zh-CN">
                    <a:latin typeface="Times New Roman" panose="02020603050405020304" pitchFamily="18" charset="0"/>
                    <a:cs typeface="Times New Roman" panose="02020603050405020304" pitchFamily="18" charset="0"/>
                  </a:rPr>
                  <a:t> such that the trajectory distribution</a:t>
                </a:r>
                <a:endParaRPr lang="zh-CN" altLang="en-US">
                  <a:latin typeface="Times New Roman" panose="02020603050405020304" pitchFamily="18" charset="0"/>
                  <a:cs typeface="Times New Roman" panose="02020603050405020304" pitchFamily="18" charset="0"/>
                </a:endParaRPr>
              </a:p>
            </p:txBody>
          </p:sp>
        </mc:Choice>
        <mc:Fallback>
          <p:sp>
            <p:nvSpPr>
              <p:cNvPr id="5" name="文本框 4"/>
              <p:cNvSpPr txBox="1">
                <a:spLocks noRot="1" noChangeAspect="1" noMove="1" noResize="1" noEditPoints="1" noAdjustHandles="1" noChangeArrowheads="1" noChangeShapeType="1" noTextEdit="1"/>
              </p:cNvSpPr>
              <p:nvPr/>
            </p:nvSpPr>
            <p:spPr>
              <a:xfrm>
                <a:off x="191770" y="909320"/>
                <a:ext cx="8910955" cy="368300"/>
              </a:xfrm>
              <a:prstGeom prst="rect">
                <a:avLst/>
              </a:prstGeom>
              <a:blipFill rotWithShape="1">
                <a:blip r:embed="rId1"/>
                <a:stretch>
                  <a:fillRect/>
                </a:stretch>
              </a:blipFill>
            </p:spPr>
            <p:txBody>
              <a:bodyPr/>
              <a:lstStyle/>
              <a:p>
                <a:r>
                  <a:rPr lang="zh-CN" altLang="en-US">
                    <a:noFill/>
                  </a:rPr>
                  <a:t> </a:t>
                </a:r>
              </a:p>
            </p:txBody>
          </p:sp>
        </mc:Fallback>
      </mc:AlternateContent>
      <p:pic>
        <p:nvPicPr>
          <p:cNvPr id="9" name="图片 8"/>
          <p:cNvPicPr>
            <a:picLocks noChangeAspect="1"/>
          </p:cNvPicPr>
          <p:nvPr/>
        </p:nvPicPr>
        <p:blipFill>
          <a:blip r:embed="rId2"/>
          <a:stretch>
            <a:fillRect/>
          </a:stretch>
        </p:blipFill>
        <p:spPr>
          <a:xfrm>
            <a:off x="4152265" y="1277620"/>
            <a:ext cx="3727450" cy="657225"/>
          </a:xfrm>
          <a:prstGeom prst="rect">
            <a:avLst/>
          </a:prstGeom>
        </p:spPr>
      </p:pic>
      <p:sp>
        <p:nvSpPr>
          <p:cNvPr id="13" name="文本框 12"/>
          <p:cNvSpPr txBox="1"/>
          <p:nvPr>
            <p:custDataLst>
              <p:tags r:id="rId3"/>
            </p:custDataLst>
          </p:nvPr>
        </p:nvSpPr>
        <p:spPr>
          <a:xfrm>
            <a:off x="10704195" y="1424940"/>
            <a:ext cx="556260" cy="368300"/>
          </a:xfrm>
          <a:prstGeom prst="rect">
            <a:avLst/>
          </a:prstGeom>
          <a:noFill/>
        </p:spPr>
        <p:txBody>
          <a:bodyPr wrap="square" rtlCol="0">
            <a:spAutoFit/>
          </a:bodyPr>
          <a:p>
            <a:pPr algn="ctr"/>
            <a:r>
              <a:rPr lang="en-US" altLang="zh-CN">
                <a:latin typeface="Times New Roman" panose="02020603050405020304" pitchFamily="18" charset="0"/>
                <a:cs typeface="Times New Roman" panose="02020603050405020304" pitchFamily="18" charset="0"/>
              </a:rPr>
              <a:t>(13)</a:t>
            </a:r>
            <a:endParaRPr lang="en-US" altLang="zh-CN">
              <a:latin typeface="Times New Roman" panose="02020603050405020304" pitchFamily="18" charset="0"/>
              <a:cs typeface="Times New Roman" panose="02020603050405020304" pitchFamily="18" charset="0"/>
            </a:endParaRPr>
          </a:p>
        </p:txBody>
      </p:sp>
      <p:sp>
        <p:nvSpPr>
          <p:cNvPr id="18" name="文本框 17"/>
          <p:cNvSpPr txBox="1"/>
          <p:nvPr/>
        </p:nvSpPr>
        <p:spPr>
          <a:xfrm>
            <a:off x="264160" y="1934845"/>
            <a:ext cx="6096000" cy="368300"/>
          </a:xfrm>
          <a:prstGeom prst="rect">
            <a:avLst/>
          </a:prstGeom>
          <a:noFill/>
        </p:spPr>
        <p:txBody>
          <a:bodyPr wrap="square" rtlCol="0" anchor="t">
            <a:spAutoFit/>
          </a:bodyPr>
          <a:p>
            <a:r>
              <a:rPr lang="en-US" altLang="zh-CN">
                <a:latin typeface="Times New Roman" panose="02020603050405020304" pitchFamily="18" charset="0"/>
                <a:cs typeface="Times New Roman" panose="02020603050405020304" pitchFamily="18" charset="0"/>
              </a:rPr>
              <a:t>Therefore, the optimization objective is to maximize</a:t>
            </a:r>
            <a:endParaRPr lang="en-US" altLang="zh-CN">
              <a:latin typeface="Times New Roman" panose="02020603050405020304" pitchFamily="18" charset="0"/>
              <a:cs typeface="Times New Roman" panose="02020603050405020304" pitchFamily="18" charset="0"/>
            </a:endParaRPr>
          </a:p>
        </p:txBody>
      </p:sp>
      <p:pic>
        <p:nvPicPr>
          <p:cNvPr id="26" name="图片 25"/>
          <p:cNvPicPr>
            <a:picLocks noChangeAspect="1"/>
          </p:cNvPicPr>
          <p:nvPr/>
        </p:nvPicPr>
        <p:blipFill>
          <a:blip r:embed="rId4"/>
          <a:stretch>
            <a:fillRect/>
          </a:stretch>
        </p:blipFill>
        <p:spPr>
          <a:xfrm>
            <a:off x="3820160" y="2348865"/>
            <a:ext cx="4391025" cy="974725"/>
          </a:xfrm>
          <a:prstGeom prst="rect">
            <a:avLst/>
          </a:prstGeom>
        </p:spPr>
      </p:pic>
      <p:pic>
        <p:nvPicPr>
          <p:cNvPr id="27" name="图片 26"/>
          <p:cNvPicPr>
            <a:picLocks noChangeAspect="1"/>
          </p:cNvPicPr>
          <p:nvPr/>
        </p:nvPicPr>
        <p:blipFill>
          <a:blip r:embed="rId5"/>
          <a:stretch>
            <a:fillRect/>
          </a:stretch>
        </p:blipFill>
        <p:spPr>
          <a:xfrm>
            <a:off x="4295775" y="3141345"/>
            <a:ext cx="4706620" cy="749935"/>
          </a:xfrm>
          <a:prstGeom prst="rect">
            <a:avLst/>
          </a:prstGeom>
        </p:spPr>
      </p:pic>
      <p:pic>
        <p:nvPicPr>
          <p:cNvPr id="28" name="图片 27"/>
          <p:cNvPicPr>
            <a:picLocks noChangeAspect="1"/>
          </p:cNvPicPr>
          <p:nvPr/>
        </p:nvPicPr>
        <p:blipFill>
          <a:blip r:embed="rId6"/>
          <a:stretch>
            <a:fillRect/>
          </a:stretch>
        </p:blipFill>
        <p:spPr>
          <a:xfrm>
            <a:off x="3820160" y="3891280"/>
            <a:ext cx="3107690" cy="629285"/>
          </a:xfrm>
          <a:prstGeom prst="rect">
            <a:avLst/>
          </a:prstGeom>
        </p:spPr>
      </p:pic>
      <p:sp>
        <p:nvSpPr>
          <p:cNvPr id="29" name="文本框 28"/>
          <p:cNvSpPr txBox="1"/>
          <p:nvPr>
            <p:custDataLst>
              <p:tags r:id="rId7"/>
            </p:custDataLst>
          </p:nvPr>
        </p:nvSpPr>
        <p:spPr>
          <a:xfrm>
            <a:off x="10775950" y="3452495"/>
            <a:ext cx="556260" cy="368300"/>
          </a:xfrm>
          <a:prstGeom prst="rect">
            <a:avLst/>
          </a:prstGeom>
          <a:noFill/>
        </p:spPr>
        <p:txBody>
          <a:bodyPr wrap="square" rtlCol="0">
            <a:spAutoFit/>
          </a:bodyPr>
          <a:p>
            <a:pPr algn="ctr"/>
            <a:r>
              <a:rPr lang="en-US" altLang="zh-CN">
                <a:latin typeface="Times New Roman" panose="02020603050405020304" pitchFamily="18" charset="0"/>
                <a:cs typeface="Times New Roman" panose="02020603050405020304" pitchFamily="18" charset="0"/>
              </a:rPr>
              <a:t>(14)</a:t>
            </a:r>
            <a:endParaRPr lang="en-US" altLang="zh-CN">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30" name="文本框 29"/>
              <p:cNvSpPr txBox="1"/>
              <p:nvPr/>
            </p:nvSpPr>
            <p:spPr>
              <a:xfrm>
                <a:off x="562610" y="4952365"/>
                <a:ext cx="10697845" cy="922020"/>
              </a:xfrm>
              <a:prstGeom prst="rect">
                <a:avLst/>
              </a:prstGeom>
              <a:noFill/>
            </p:spPr>
            <p:txBody>
              <a:bodyPr wrap="square" rtlCol="0" anchor="t">
                <a:spAutoFit/>
              </a:bodyPr>
              <a:p>
                <a:r>
                  <a:rPr lang="en-US" altLang="zh-CN">
                    <a:latin typeface="Times New Roman" panose="02020603050405020304" pitchFamily="18" charset="0"/>
                    <a:cs typeface="Times New Roman" panose="02020603050405020304" pitchFamily="18" charset="0"/>
                  </a:rPr>
                  <a:t>The objective is similar to the maximum entropy reinforcement learning methods, </a:t>
                </a:r>
                <a:r>
                  <a:rPr lang="en-US" altLang="zh-CN" b="1">
                    <a:solidFill>
                      <a:srgbClr val="FF0000"/>
                    </a:solidFill>
                    <a:latin typeface="Times New Roman" panose="02020603050405020304" pitchFamily="18" charset="0"/>
                    <a:cs typeface="Times New Roman" panose="02020603050405020304" pitchFamily="18" charset="0"/>
                  </a:rPr>
                  <a:t>leading to the theoretical derivation of the optimal policy </a:t>
                </a:r>
                <a14:m>
                  <m:oMath xmlns:m="http://schemas.openxmlformats.org/officeDocument/2006/math">
                    <m:r>
                      <a:rPr lang="en-US" altLang="zh-CN" b="1" i="1">
                        <a:solidFill>
                          <a:srgbClr val="FF0000"/>
                        </a:solidFill>
                        <a:latin typeface="Cambria Math" panose="02040503050406030204" pitchFamily="18" charset="0"/>
                        <a:cs typeface="Cambria Math" panose="02040503050406030204" pitchFamily="18" charset="0"/>
                      </a:rPr>
                      <m:t>𝝅</m:t>
                    </m:r>
                    <m:r>
                      <a:rPr lang="en-US" altLang="zh-CN" b="1" i="1">
                        <a:solidFill>
                          <a:srgbClr val="FF0000"/>
                        </a:solidFill>
                        <a:latin typeface="Cambria Math" panose="02040503050406030204" pitchFamily="18" charset="0"/>
                        <a:cs typeface="Cambria Math" panose="02040503050406030204" pitchFamily="18" charset="0"/>
                      </a:rPr>
                      <m:t>(</m:t>
                    </m:r>
                    <m:r>
                      <a:rPr lang="en-US" altLang="zh-CN" b="1" i="1">
                        <a:solidFill>
                          <a:srgbClr val="FF0000"/>
                        </a:solidFill>
                        <a:latin typeface="Cambria Math" panose="02040503050406030204" pitchFamily="18" charset="0"/>
                        <a:cs typeface="Cambria Math" panose="02040503050406030204" pitchFamily="18" charset="0"/>
                      </a:rPr>
                      <m:t>𝒂</m:t>
                    </m:r>
                    <m:r>
                      <a:rPr lang="en-US" altLang="zh-CN" b="1" i="1">
                        <a:solidFill>
                          <a:srgbClr val="FF0000"/>
                        </a:solidFill>
                        <a:latin typeface="Cambria Math" panose="02040503050406030204" pitchFamily="18" charset="0"/>
                        <a:cs typeface="Cambria Math" panose="02040503050406030204" pitchFamily="18" charset="0"/>
                      </a:rPr>
                      <m:t>|</m:t>
                    </m:r>
                    <m:r>
                      <a:rPr lang="en-US" altLang="zh-CN" b="1" i="1">
                        <a:solidFill>
                          <a:srgbClr val="FF0000"/>
                        </a:solidFill>
                        <a:latin typeface="Cambria Math" panose="02040503050406030204" pitchFamily="18" charset="0"/>
                        <a:cs typeface="Cambria Math" panose="02040503050406030204" pitchFamily="18" charset="0"/>
                      </a:rPr>
                      <m:t>𝒔</m:t>
                    </m:r>
                    <m:r>
                      <a:rPr lang="en-US" altLang="zh-CN" b="1" i="1">
                        <a:solidFill>
                          <a:srgbClr val="FF0000"/>
                        </a:solidFill>
                        <a:latin typeface="Cambria Math" panose="02040503050406030204" pitchFamily="18" charset="0"/>
                        <a:cs typeface="Cambria Math" panose="02040503050406030204" pitchFamily="18" charset="0"/>
                      </a:rPr>
                      <m:t>,</m:t>
                    </m:r>
                    <m:r>
                      <a:rPr lang="en-US" altLang="zh-CN" b="1" i="1">
                        <a:solidFill>
                          <a:srgbClr val="FF0000"/>
                        </a:solidFill>
                        <a:latin typeface="Cambria Math" panose="02040503050406030204" pitchFamily="18" charset="0"/>
                        <a:cs typeface="Cambria Math" panose="02040503050406030204" pitchFamily="18" charset="0"/>
                      </a:rPr>
                      <m:t>𝒛</m:t>
                    </m:r>
                    <m:r>
                      <a:rPr lang="en-US" altLang="zh-CN" b="1" i="1">
                        <a:solidFill>
                          <a:srgbClr val="FF0000"/>
                        </a:solidFill>
                        <a:latin typeface="Cambria Math" panose="02040503050406030204" pitchFamily="18" charset="0"/>
                        <a:cs typeface="Cambria Math" panose="02040503050406030204" pitchFamily="18" charset="0"/>
                      </a:rPr>
                      <m:t>)</m:t>
                    </m:r>
                  </m:oMath>
                </a14:m>
                <a:r>
                  <a:rPr lang="en-US" altLang="zh-CN">
                    <a:latin typeface="Times New Roman" panose="02020603050405020304" pitchFamily="18" charset="0"/>
                    <a:cs typeface="Times New Roman" panose="02020603050405020304" pitchFamily="18" charset="0"/>
                  </a:rPr>
                  <a:t>. This optimal policy considers the influence of z to effectively model the nonstationary environment at the step level, thereby mitigating the nonstationary issue.</a:t>
                </a:r>
                <a:endParaRPr lang="en-US" altLang="zh-CN">
                  <a:latin typeface="Times New Roman" panose="02020603050405020304" pitchFamily="18" charset="0"/>
                  <a:cs typeface="Times New Roman" panose="02020603050405020304" pitchFamily="18" charset="0"/>
                </a:endParaRPr>
              </a:p>
            </p:txBody>
          </p:sp>
        </mc:Choice>
        <mc:Fallback>
          <p:sp>
            <p:nvSpPr>
              <p:cNvPr id="30" name="文本框 29"/>
              <p:cNvSpPr txBox="1">
                <a:spLocks noRot="1" noChangeAspect="1" noMove="1" noResize="1" noEditPoints="1" noAdjustHandles="1" noChangeArrowheads="1" noChangeShapeType="1" noTextEdit="1"/>
              </p:cNvSpPr>
              <p:nvPr/>
            </p:nvSpPr>
            <p:spPr>
              <a:xfrm>
                <a:off x="562610" y="4952365"/>
                <a:ext cx="10697845" cy="922020"/>
              </a:xfrm>
              <a:prstGeom prst="rect">
                <a:avLst/>
              </a:prstGeom>
              <a:blipFill rotWithShape="1">
                <a:blip r:embed="rId8"/>
                <a:stretch>
                  <a:fillRect/>
                </a:stretch>
              </a:blipFill>
            </p:spPr>
            <p:txBody>
              <a:bodyPr/>
              <a:lstStyle/>
              <a:p>
                <a:r>
                  <a:rPr lang="zh-CN" altLang="en-US">
                    <a:noFill/>
                  </a:rPr>
                  <a:t> </a:t>
                </a:r>
              </a:p>
            </p:txBody>
          </p:sp>
        </mc:Fallback>
      </mc:AlternateContent>
    </p:spTree>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 y="1"/>
            <a:ext cx="12192001"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nvSpPr>
        <p:spPr>
          <a:xfrm>
            <a:off x="126280" y="75561"/>
            <a:ext cx="11945719"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Method Design</a:t>
            </a:r>
            <a:endPar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endParaRPr>
          </a:p>
        </p:txBody>
      </p:sp>
      <p:sp>
        <p:nvSpPr>
          <p:cNvPr id="54" name="灯片编号占位符 53"/>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fld>
            <a:endParaRPr lang="zh-HK" altLang="en-US" smtClean="0">
              <a:solidFill>
                <a:prstClr val="black">
                  <a:tint val="75000"/>
                </a:prstClr>
              </a:solidFill>
            </a:endParaRPr>
          </a:p>
        </p:txBody>
      </p:sp>
      <p:grpSp>
        <p:nvGrpSpPr>
          <p:cNvPr id="55" name="组合 54"/>
          <p:cNvGrpSpPr/>
          <p:nvPr/>
        </p:nvGrpSpPr>
        <p:grpSpPr>
          <a:xfrm>
            <a:off x="-1" y="6553200"/>
            <a:ext cx="12192001" cy="304800"/>
            <a:chOff x="0" y="6569404"/>
            <a:chExt cx="9144000" cy="288000"/>
          </a:xfrm>
        </p:grpSpPr>
        <p:sp>
          <p:nvSpPr>
            <p:cNvPr id="56" name="矩形 55"/>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57" name="矩形 56"/>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cs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58"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latin typeface="Times New Roman" panose="02020603050405020304" pitchFamily="18" charset="0"/>
                <a:cs typeface="Times New Roman" panose="02020603050405020304" pitchFamily="18" charset="0"/>
              </a:rPr>
            </a:fld>
            <a:endParaRPr lang="zh-HK" altLang="en-US" sz="1600" dirty="0" smtClean="0">
              <a:solidFill>
                <a:schemeClr val="bg1"/>
              </a:solidFill>
              <a:latin typeface="Times New Roman" panose="02020603050405020304" pitchFamily="18" charset="0"/>
              <a:cs typeface="Times New Roman" panose="02020603050405020304" pitchFamily="18" charset="0"/>
            </a:endParaRPr>
          </a:p>
        </p:txBody>
      </p:sp>
      <p:sp>
        <p:nvSpPr>
          <p:cNvPr id="8" name="文本框 7"/>
          <p:cNvSpPr txBox="1"/>
          <p:nvPr/>
        </p:nvSpPr>
        <p:spPr>
          <a:xfrm>
            <a:off x="-22860" y="836930"/>
            <a:ext cx="6096000" cy="398780"/>
          </a:xfrm>
          <a:prstGeom prst="rect">
            <a:avLst/>
          </a:prstGeom>
          <a:noFill/>
        </p:spPr>
        <p:txBody>
          <a:bodyPr wrap="square" rtlCol="0" anchor="t">
            <a:spAutoFit/>
          </a:bodyPr>
          <a:p>
            <a:r>
              <a:rPr lang="en-US" altLang="zh-CN" sz="2000" b="1">
                <a:gradFill>
                  <a:gsLst>
                    <a:gs pos="50000">
                      <a:schemeClr val="accent1"/>
                    </a:gs>
                    <a:gs pos="0">
                      <a:schemeClr val="accent1">
                        <a:lumMod val="25000"/>
                        <a:lumOff val="75000"/>
                      </a:schemeClr>
                    </a:gs>
                    <a:gs pos="100000">
                      <a:schemeClr val="accent1">
                        <a:lumMod val="85000"/>
                      </a:schemeClr>
                    </a:gs>
                  </a:gsLst>
                  <a:lin ang="5400000" scaled="1"/>
                </a:gradFill>
                <a:latin typeface="Times New Roman" panose="02020603050405020304" pitchFamily="18" charset="0"/>
                <a:cs typeface="Times New Roman" panose="02020603050405020304" pitchFamily="18" charset="0"/>
              </a:rPr>
              <a:t>Learning the Short-Term Inferred Policy</a:t>
            </a:r>
            <a:endParaRPr lang="en-US" altLang="zh-CN" sz="2000" b="1">
              <a:gradFill>
                <a:gsLst>
                  <a:gs pos="50000">
                    <a:schemeClr val="accent1"/>
                  </a:gs>
                  <a:gs pos="0">
                    <a:schemeClr val="accent1">
                      <a:lumMod val="25000"/>
                      <a:lumOff val="75000"/>
                    </a:schemeClr>
                  </a:gs>
                  <a:gs pos="100000">
                    <a:schemeClr val="accent1">
                      <a:lumMod val="85000"/>
                    </a:schemeClr>
                  </a:gs>
                </a:gsLst>
                <a:lin ang="5400000" scaled="1"/>
              </a:gradFill>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6" name="文本框 5"/>
              <p:cNvSpPr txBox="1"/>
              <p:nvPr/>
            </p:nvSpPr>
            <p:spPr>
              <a:xfrm>
                <a:off x="191770" y="1269365"/>
                <a:ext cx="11804015" cy="922020"/>
              </a:xfrm>
              <a:prstGeom prst="rect">
                <a:avLst/>
              </a:prstGeom>
              <a:noFill/>
            </p:spPr>
            <p:txBody>
              <a:bodyPr wrap="square" rtlCol="0" anchor="t">
                <a:spAutoFit/>
              </a:bodyPr>
              <a:p>
                <a:r>
                  <a:rPr lang="en-US" altLang="zh-CN">
                    <a:latin typeface="Times New Roman" panose="02020603050405020304" pitchFamily="18" charset="0"/>
                    <a:cs typeface="Times New Roman" panose="02020603050405020304" pitchFamily="18" charset="0"/>
                  </a:rPr>
                  <a:t>We utilize the VAE framework to approximate the distribution of the latent variable </a:t>
                </a:r>
                <a14:m>
                  <m:oMath xmlns:m="http://schemas.openxmlformats.org/officeDocument/2006/math">
                    <m:r>
                      <a:rPr lang="en-US" altLang="zh-CN" i="1">
                        <a:latin typeface="Cambria Math" panose="02040503050406030204" pitchFamily="18" charset="0"/>
                        <a:cs typeface="Cambria Math" panose="02040503050406030204" pitchFamily="18" charset="0"/>
                      </a:rPr>
                      <m:t>𝑧</m:t>
                    </m:r>
                  </m:oMath>
                </a14:m>
                <a:r>
                  <a:rPr lang="en-US" altLang="zh-CN">
                    <a:latin typeface="Times New Roman" panose="02020603050405020304" pitchFamily="18" charset="0"/>
                    <a:cs typeface="Times New Roman" panose="02020603050405020304" pitchFamily="18" charset="0"/>
                  </a:rPr>
                  <a:t> and the short-term policy </a:t>
                </a:r>
                <a14:m>
                  <m:oMath xmlns:m="http://schemas.openxmlformats.org/officeDocument/2006/math">
                    <m:r>
                      <a:rPr lang="en-US" altLang="zh-CN" i="1">
                        <a:latin typeface="Cambria Math" panose="02040503050406030204" pitchFamily="18" charset="0"/>
                        <a:cs typeface="Cambria Math" panose="02040503050406030204" pitchFamily="18" charset="0"/>
                      </a:rPr>
                      <m:t>𝑝</m:t>
                    </m:r>
                    <m:r>
                      <a:rPr lang="en-US" altLang="zh-CN" i="1">
                        <a:latin typeface="Cambria Math" panose="02040503050406030204" pitchFamily="18" charset="0"/>
                        <a:ea typeface="MS Mincho" charset="0"/>
                        <a:cs typeface="Cambria Math" panose="02040503050406030204" pitchFamily="18" charset="0"/>
                      </a:rPr>
                      <m:t>(</m:t>
                    </m:r>
                    <m:r>
                      <a:rPr lang="en-US" altLang="zh-CN" i="1">
                        <a:latin typeface="Cambria Math" panose="02040503050406030204" pitchFamily="18" charset="0"/>
                        <a:cs typeface="Cambria Math" panose="02040503050406030204" pitchFamily="18" charset="0"/>
                      </a:rPr>
                      <m:t>𝑎</m:t>
                    </m:r>
                    <m:r>
                      <a:rPr lang="en-US" altLang="zh-CN" i="1">
                        <a:latin typeface="Cambria Math" panose="02040503050406030204" pitchFamily="18" charset="0"/>
                        <a:ea typeface="MS Mincho" charset="0"/>
                        <a:cs typeface="Cambria Math" panose="02040503050406030204" pitchFamily="18" charset="0"/>
                      </a:rPr>
                      <m:t>|</m:t>
                    </m:r>
                    <m:r>
                      <a:rPr lang="en-US" altLang="zh-CN" i="1">
                        <a:latin typeface="Cambria Math" panose="02040503050406030204" pitchFamily="18" charset="0"/>
                        <a:cs typeface="Cambria Math" panose="02040503050406030204" pitchFamily="18" charset="0"/>
                      </a:rPr>
                      <m:t>𝑜</m:t>
                    </m:r>
                    <m:r>
                      <a:rPr lang="en-US" altLang="zh-CN" i="1">
                        <a:latin typeface="Cambria Math" panose="02040503050406030204" pitchFamily="18" charset="0"/>
                        <a:ea typeface="MS Mincho" charset="0"/>
                        <a:cs typeface="Cambria Math" panose="02040503050406030204" pitchFamily="18" charset="0"/>
                      </a:rPr>
                      <m:t>,</m:t>
                    </m:r>
                    <m:r>
                      <a:rPr lang="en-US" altLang="zh-CN" i="1">
                        <a:latin typeface="Cambria Math" panose="02040503050406030204" pitchFamily="18" charset="0"/>
                        <a:cs typeface="Cambria Math" panose="02040503050406030204" pitchFamily="18" charset="0"/>
                      </a:rPr>
                      <m:t>𝑟</m:t>
                    </m:r>
                    <m:r>
                      <a:rPr lang="en-US" altLang="zh-CN" i="1">
                        <a:latin typeface="Cambria Math" panose="02040503050406030204" pitchFamily="18" charset="0"/>
                        <a:ea typeface="MS Mincho" charset="0"/>
                        <a:cs typeface="Cambria Math" panose="02040503050406030204" pitchFamily="18" charset="0"/>
                      </a:rPr>
                      <m:t>,</m:t>
                    </m:r>
                    <m:r>
                      <a:rPr lang="en-US" altLang="zh-CN" i="1">
                        <a:latin typeface="Cambria Math" panose="02040503050406030204" pitchFamily="18" charset="0"/>
                        <a:cs typeface="Cambria Math" panose="02040503050406030204" pitchFamily="18" charset="0"/>
                      </a:rPr>
                      <m:t>𝑧</m:t>
                    </m:r>
                    <m:r>
                      <a:rPr lang="en-US" altLang="zh-CN" i="1">
                        <a:latin typeface="Cambria Math" panose="02040503050406030204" pitchFamily="18" charset="0"/>
                        <a:ea typeface="MS Mincho" charset="0"/>
                        <a:cs typeface="Cambria Math" panose="02040503050406030204" pitchFamily="18" charset="0"/>
                      </a:rPr>
                      <m:t>)</m:t>
                    </m:r>
                  </m:oMath>
                </a14:m>
                <a:r>
                  <a:rPr lang="en-US" altLang="zh-CN">
                    <a:latin typeface="Times New Roman" panose="02020603050405020304" pitchFamily="18" charset="0"/>
                    <a:cs typeface="Times New Roman" panose="02020603050405020304" pitchFamily="18" charset="0"/>
                  </a:rPr>
                  <a:t>. The predicted action </a:t>
                </a:r>
                <a14:m>
                  <m:oMath xmlns:m="http://schemas.openxmlformats.org/officeDocument/2006/math">
                    <m:acc>
                      <m:accPr>
                        <m:ctrlPr>
                          <a:rPr lang="en-US" altLang="zh-CN" i="1">
                            <a:latin typeface="Cambria Math" panose="02040503050406030204" pitchFamily="18" charset="0"/>
                            <a:cs typeface="Cambria Math" panose="02040503050406030204" pitchFamily="18" charset="0"/>
                          </a:rPr>
                        </m:ctrlPr>
                      </m:accPr>
                      <m:e>
                        <m:r>
                          <a:rPr lang="en-US" altLang="zh-CN" i="1">
                            <a:latin typeface="Cambria Math" panose="02040503050406030204" pitchFamily="18" charset="0"/>
                            <a:cs typeface="Cambria Math" panose="02040503050406030204" pitchFamily="18" charset="0"/>
                          </a:rPr>
                          <m:t>𝑎</m:t>
                        </m:r>
                      </m:e>
                    </m:acc>
                  </m:oMath>
                </a14:m>
                <a:r>
                  <a:rPr lang="en-US" altLang="zh-CN">
                    <a:latin typeface="Times New Roman" panose="02020603050405020304" pitchFamily="18" charset="0"/>
                    <a:cs typeface="Times New Roman" panose="02020603050405020304" pitchFamily="18" charset="0"/>
                  </a:rPr>
                  <a:t> is sampled from </a:t>
                </a:r>
                <a14:m>
                  <m:oMath xmlns:m="http://schemas.openxmlformats.org/officeDocument/2006/math">
                    <m:r>
                      <a:rPr lang="en-US" altLang="zh-CN" i="1">
                        <a:latin typeface="Cambria Math" panose="02040503050406030204" pitchFamily="18" charset="0"/>
                        <a:cs typeface="Cambria Math" panose="02040503050406030204" pitchFamily="18" charset="0"/>
                      </a:rPr>
                      <m:t>𝑝</m:t>
                    </m:r>
                    <m:r>
                      <a:rPr lang="en-US" altLang="zh-CN" i="1">
                        <a:latin typeface="Cambria Math" panose="02040503050406030204" pitchFamily="18" charset="0"/>
                        <a:ea typeface="MS Mincho" charset="0"/>
                        <a:cs typeface="Cambria Math" panose="02040503050406030204" pitchFamily="18" charset="0"/>
                      </a:rPr>
                      <m:t>(</m:t>
                    </m:r>
                    <m:r>
                      <a:rPr lang="en-US" altLang="zh-CN" i="1">
                        <a:latin typeface="Cambria Math" panose="02040503050406030204" pitchFamily="18" charset="0"/>
                        <a:cs typeface="Cambria Math" panose="02040503050406030204" pitchFamily="18" charset="0"/>
                      </a:rPr>
                      <m:t>𝑎</m:t>
                    </m:r>
                    <m:r>
                      <a:rPr lang="en-US" altLang="zh-CN" i="1">
                        <a:latin typeface="Cambria Math" panose="02040503050406030204" pitchFamily="18" charset="0"/>
                        <a:ea typeface="MS Mincho" charset="0"/>
                        <a:cs typeface="Cambria Math" panose="02040503050406030204" pitchFamily="18" charset="0"/>
                      </a:rPr>
                      <m:t>|</m:t>
                    </m:r>
                    <m:r>
                      <a:rPr lang="en-US" altLang="zh-CN" i="1">
                        <a:latin typeface="Cambria Math" panose="02040503050406030204" pitchFamily="18" charset="0"/>
                        <a:cs typeface="Cambria Math" panose="02040503050406030204" pitchFamily="18" charset="0"/>
                      </a:rPr>
                      <m:t>𝑜</m:t>
                    </m:r>
                    <m:r>
                      <a:rPr lang="en-US" altLang="zh-CN" i="1">
                        <a:latin typeface="Cambria Math" panose="02040503050406030204" pitchFamily="18" charset="0"/>
                        <a:ea typeface="MS Mincho" charset="0"/>
                        <a:cs typeface="Cambria Math" panose="02040503050406030204" pitchFamily="18" charset="0"/>
                      </a:rPr>
                      <m:t>,</m:t>
                    </m:r>
                    <m:r>
                      <a:rPr lang="en-US" altLang="zh-CN" i="1">
                        <a:latin typeface="Cambria Math" panose="02040503050406030204" pitchFamily="18" charset="0"/>
                        <a:cs typeface="Cambria Math" panose="02040503050406030204" pitchFamily="18" charset="0"/>
                      </a:rPr>
                      <m:t>𝑟</m:t>
                    </m:r>
                    <m:r>
                      <a:rPr lang="en-US" altLang="zh-CN" i="1">
                        <a:latin typeface="Cambria Math" panose="02040503050406030204" pitchFamily="18" charset="0"/>
                        <a:ea typeface="MS Mincho" charset="0"/>
                        <a:cs typeface="Cambria Math" panose="02040503050406030204" pitchFamily="18" charset="0"/>
                      </a:rPr>
                      <m:t>,</m:t>
                    </m:r>
                    <m:r>
                      <a:rPr lang="en-US" altLang="zh-CN" i="1">
                        <a:latin typeface="Cambria Math" panose="02040503050406030204" pitchFamily="18" charset="0"/>
                        <a:cs typeface="Cambria Math" panose="02040503050406030204" pitchFamily="18" charset="0"/>
                      </a:rPr>
                      <m:t>𝑧</m:t>
                    </m:r>
                    <m:r>
                      <a:rPr lang="en-US" altLang="zh-CN" i="1">
                        <a:latin typeface="Cambria Math" panose="02040503050406030204" pitchFamily="18" charset="0"/>
                        <a:ea typeface="MS Mincho" charset="0"/>
                        <a:cs typeface="Cambria Math" panose="02040503050406030204" pitchFamily="18" charset="0"/>
                      </a:rPr>
                      <m:t>)</m:t>
                    </m:r>
                  </m:oMath>
                </a14:m>
                <a:r>
                  <a:rPr lang="en-US" altLang="zh-CN">
                    <a:latin typeface="Times New Roman" panose="02020603050405020304" pitchFamily="18" charset="0"/>
                    <a:cs typeface="Times New Roman" panose="02020603050405020304" pitchFamily="18" charset="0"/>
                  </a:rPr>
                  <a:t>, and subsequently compared with the actual action sampled from the actor policy </a:t>
                </a:r>
                <a14:m>
                  <m:oMath xmlns:m="http://schemas.openxmlformats.org/officeDocument/2006/math">
                    <m:r>
                      <a:rPr lang="en-US" altLang="zh-CN" i="1">
                        <a:latin typeface="Cambria Math" panose="02040503050406030204" pitchFamily="18" charset="0"/>
                        <a:ea typeface="MS Mincho" charset="0"/>
                        <a:cs typeface="Cambria Math" panose="02040503050406030204" pitchFamily="18" charset="0"/>
                      </a:rPr>
                      <m:t>𝜋</m:t>
                    </m:r>
                    <m:r>
                      <a:rPr lang="en-US" altLang="zh-CN" i="1">
                        <a:latin typeface="Cambria Math" panose="02040503050406030204" pitchFamily="18" charset="0"/>
                        <a:ea typeface="MS Mincho" charset="0"/>
                        <a:cs typeface="Cambria Math" panose="02040503050406030204" pitchFamily="18" charset="0"/>
                      </a:rPr>
                      <m:t>(</m:t>
                    </m:r>
                    <m:r>
                      <a:rPr lang="en-US" altLang="zh-CN" i="1">
                        <a:latin typeface="Cambria Math" panose="02040503050406030204" pitchFamily="18" charset="0"/>
                        <a:cs typeface="Cambria Math" panose="02040503050406030204" pitchFamily="18" charset="0"/>
                      </a:rPr>
                      <m:t>𝑎</m:t>
                    </m:r>
                    <m:r>
                      <a:rPr lang="en-US" altLang="zh-CN" i="1">
                        <a:latin typeface="Cambria Math" panose="02040503050406030204" pitchFamily="18" charset="0"/>
                        <a:ea typeface="MS Mincho" charset="0"/>
                        <a:cs typeface="Cambria Math" panose="02040503050406030204" pitchFamily="18" charset="0"/>
                      </a:rPr>
                      <m:t>|</m:t>
                    </m:r>
                    <m:r>
                      <a:rPr lang="en-US" altLang="zh-CN" i="1">
                        <a:latin typeface="Cambria Math" panose="02040503050406030204" pitchFamily="18" charset="0"/>
                        <a:cs typeface="Cambria Math" panose="02040503050406030204" pitchFamily="18" charset="0"/>
                      </a:rPr>
                      <m:t>𝑜</m:t>
                    </m:r>
                    <m:r>
                      <a:rPr lang="en-US" altLang="zh-CN" i="1">
                        <a:latin typeface="Cambria Math" panose="02040503050406030204" pitchFamily="18" charset="0"/>
                        <a:ea typeface="MS Mincho" charset="0"/>
                        <a:cs typeface="Cambria Math" panose="02040503050406030204" pitchFamily="18" charset="0"/>
                      </a:rPr>
                      <m:t>)</m:t>
                    </m:r>
                  </m:oMath>
                </a14:m>
                <a:r>
                  <a:rPr lang="en-US" altLang="zh-CN">
                    <a:latin typeface="Times New Roman" panose="02020603050405020304" pitchFamily="18" charset="0"/>
                    <a:cs typeface="Times New Roman" panose="02020603050405020304" pitchFamily="18" charset="0"/>
                  </a:rPr>
                  <a:t> to facilitate the training of the VAE.</a:t>
                </a:r>
                <a:endParaRPr lang="zh-CN" altLang="en-US">
                  <a:latin typeface="Times New Roman" panose="02020603050405020304" pitchFamily="18" charset="0"/>
                  <a:cs typeface="Times New Roman" panose="02020603050405020304" pitchFamily="18" charset="0"/>
                </a:endParaRPr>
              </a:p>
            </p:txBody>
          </p:sp>
        </mc:Choice>
        <mc:Fallback>
          <p:sp>
            <p:nvSpPr>
              <p:cNvPr id="6" name="文本框 5"/>
              <p:cNvSpPr txBox="1">
                <a:spLocks noRot="1" noChangeAspect="1" noMove="1" noResize="1" noEditPoints="1" noAdjustHandles="1" noChangeArrowheads="1" noChangeShapeType="1" noTextEdit="1"/>
              </p:cNvSpPr>
              <p:nvPr/>
            </p:nvSpPr>
            <p:spPr>
              <a:xfrm>
                <a:off x="191770" y="1269365"/>
                <a:ext cx="11804015" cy="922020"/>
              </a:xfrm>
              <a:prstGeom prst="rect">
                <a:avLst/>
              </a:prstGeom>
              <a:blipFill rotWithShape="1">
                <a:blip r:embed="rId1"/>
                <a:stretch>
                  <a:fillRect/>
                </a:stretch>
              </a:blipFill>
            </p:spPr>
            <p:txBody>
              <a:bodyPr/>
              <a:lstStyle/>
              <a:p>
                <a:r>
                  <a:rPr lang="zh-CN" altLang="en-US">
                    <a:noFill/>
                  </a:rPr>
                  <a:t> </a:t>
                </a:r>
              </a:p>
            </p:txBody>
          </p:sp>
        </mc:Fallback>
      </mc:AlternateContent>
      <p:pic>
        <p:nvPicPr>
          <p:cNvPr id="10" name="图片 9"/>
          <p:cNvPicPr>
            <a:picLocks noChangeAspect="1"/>
          </p:cNvPicPr>
          <p:nvPr/>
        </p:nvPicPr>
        <p:blipFill>
          <a:blip r:embed="rId2"/>
          <a:stretch>
            <a:fillRect/>
          </a:stretch>
        </p:blipFill>
        <p:spPr>
          <a:xfrm>
            <a:off x="6816090" y="2225040"/>
            <a:ext cx="4908550" cy="1986280"/>
          </a:xfrm>
          <a:prstGeom prst="rect">
            <a:avLst/>
          </a:prstGeom>
        </p:spPr>
      </p:pic>
      <mc:AlternateContent xmlns:mc="http://schemas.openxmlformats.org/markup-compatibility/2006">
        <mc:Choice xmlns:a14="http://schemas.microsoft.com/office/drawing/2010/main" Requires="a14">
          <p:sp>
            <p:nvSpPr>
              <p:cNvPr id="12" name="文本框 11"/>
              <p:cNvSpPr txBox="1"/>
              <p:nvPr/>
            </p:nvSpPr>
            <p:spPr>
              <a:xfrm>
                <a:off x="264160" y="2421255"/>
                <a:ext cx="6096000" cy="1885950"/>
              </a:xfrm>
              <a:prstGeom prst="rect">
                <a:avLst/>
              </a:prstGeom>
              <a:noFill/>
            </p:spPr>
            <p:txBody>
              <a:bodyPr wrap="square" rtlCol="0" anchor="t">
                <a:spAutoFit/>
              </a:bodyPr>
              <a:p>
                <a:r>
                  <a:rPr lang="en-US" altLang="zh-CN">
                    <a:latin typeface="Times New Roman" panose="02020603050405020304" pitchFamily="18" charset="0"/>
                    <a:cs typeface="Times New Roman" panose="02020603050405020304" pitchFamily="18" charset="0"/>
                  </a:rPr>
                  <a:t>At time step t, the objective of our VAE model is to maximize the log-likelihood function concerning the predicted action </a:t>
                </a:r>
                <a14:m>
                  <m:oMath xmlns:m="http://schemas.openxmlformats.org/officeDocument/2006/math">
                    <m:sSub>
                      <m:sSubPr>
                        <m:ctrlPr>
                          <a:rPr lang="en-US" altLang="zh-CN" i="1">
                            <a:latin typeface="Cambria Math" panose="02040503050406030204" pitchFamily="18" charset="0"/>
                            <a:cs typeface="Cambria Math" panose="02040503050406030204" pitchFamily="18" charset="0"/>
                          </a:rPr>
                        </m:ctrlPr>
                      </m:sSubPr>
                      <m:e>
                        <m:acc>
                          <m:accPr>
                            <m:ctrlPr>
                              <a:rPr lang="en-US" altLang="zh-CN" i="1">
                                <a:latin typeface="Cambria Math" panose="02040503050406030204" pitchFamily="18" charset="0"/>
                                <a:cs typeface="Cambria Math" panose="02040503050406030204" pitchFamily="18" charset="0"/>
                              </a:rPr>
                            </m:ctrlPr>
                          </m:accPr>
                          <m:e>
                            <m:r>
                              <a:rPr lang="en-US" altLang="zh-CN" i="1">
                                <a:latin typeface="Cambria Math" panose="02040503050406030204" pitchFamily="18" charset="0"/>
                                <a:ea typeface="MS Mincho" charset="0"/>
                                <a:cs typeface="Cambria Math" panose="02040503050406030204" pitchFamily="18" charset="0"/>
                              </a:rPr>
                              <m:t> </m:t>
                            </m:r>
                            <m:r>
                              <a:rPr lang="en-US" altLang="zh-CN" i="1">
                                <a:latin typeface="Cambria Math" panose="02040503050406030204" pitchFamily="18" charset="0"/>
                                <a:ea typeface="MS Mincho" charset="0"/>
                                <a:cs typeface="Cambria Math" panose="02040503050406030204" pitchFamily="18" charset="0"/>
                              </a:rPr>
                              <m:t>𝑎</m:t>
                            </m:r>
                          </m:e>
                        </m:acc>
                      </m:e>
                      <m:sub>
                        <m:r>
                          <a:rPr lang="en-US" altLang="zh-CN" i="1">
                            <a:latin typeface="Cambria Math" panose="02040503050406030204" pitchFamily="18" charset="0"/>
                            <a:cs typeface="Cambria Math" panose="02040503050406030204" pitchFamily="18" charset="0"/>
                          </a:rPr>
                          <m:t>𝑡</m:t>
                        </m:r>
                      </m:sub>
                    </m:sSub>
                  </m:oMath>
                </a14:m>
                <a:r>
                  <a:rPr lang="en-US" altLang="zh-CN">
                    <a:latin typeface="Times New Roman" panose="02020603050405020304" pitchFamily="18" charset="0"/>
                    <a:cs typeface="Times New Roman" panose="02020603050405020304" pitchFamily="18" charset="0"/>
                  </a:rPr>
                  <a:t>, denoted as </a:t>
                </a:r>
                <a14:m>
                  <m:oMath xmlns:m="http://schemas.openxmlformats.org/officeDocument/2006/math">
                    <m:sSub>
                      <m:sSubPr>
                        <m:ctrlPr>
                          <a:rPr lang="en-US" altLang="zh-CN" b="1" i="1">
                            <a:solidFill>
                              <a:srgbClr val="FF0000"/>
                            </a:solidFill>
                            <a:latin typeface="Cambria Math" panose="02040503050406030204" pitchFamily="18" charset="0"/>
                            <a:cs typeface="Cambria Math" panose="02040503050406030204" pitchFamily="18" charset="0"/>
                          </a:rPr>
                        </m:ctrlPr>
                      </m:sSubPr>
                      <m:e>
                        <m:r>
                          <a:rPr lang="en-US" altLang="zh-CN" b="1">
                            <a:solidFill>
                              <a:srgbClr val="FF0000"/>
                            </a:solidFill>
                            <a:latin typeface="Cambria Math" panose="02040503050406030204" pitchFamily="18" charset="0"/>
                            <a:cs typeface="Cambria Math" panose="02040503050406030204" pitchFamily="18" charset="0"/>
                          </a:rPr>
                          <m:t>𝐄</m:t>
                        </m:r>
                      </m:e>
                      <m:sub>
                        <m:sSub>
                          <m:sSubPr>
                            <m:ctrlPr>
                              <a:rPr lang="en-US" altLang="zh-CN" b="1" i="1">
                                <a:solidFill>
                                  <a:srgbClr val="FF0000"/>
                                </a:solidFill>
                                <a:latin typeface="Cambria Math" panose="02040503050406030204" pitchFamily="18" charset="0"/>
                                <a:cs typeface="Cambria Math" panose="02040503050406030204" pitchFamily="18" charset="0"/>
                              </a:rPr>
                            </m:ctrlPr>
                          </m:sSubPr>
                          <m:e>
                            <m:acc>
                              <m:accPr>
                                <m:ctrlPr>
                                  <a:rPr lang="en-US" altLang="zh-CN" b="1" i="1">
                                    <a:solidFill>
                                      <a:srgbClr val="FF0000"/>
                                    </a:solidFill>
                                    <a:latin typeface="Cambria Math" panose="02040503050406030204" pitchFamily="18" charset="0"/>
                                    <a:cs typeface="Cambria Math" panose="02040503050406030204" pitchFamily="18" charset="0"/>
                                  </a:rPr>
                                </m:ctrlPr>
                              </m:accPr>
                              <m:e>
                                <m:r>
                                  <a:rPr lang="en-US" altLang="zh-CN" b="1" i="1">
                                    <a:solidFill>
                                      <a:srgbClr val="FF0000"/>
                                    </a:solidFill>
                                    <a:latin typeface="Cambria Math" panose="02040503050406030204" pitchFamily="18" charset="0"/>
                                    <a:ea typeface="MS Mincho" charset="0"/>
                                    <a:cs typeface="Cambria Math" panose="02040503050406030204" pitchFamily="18" charset="0"/>
                                  </a:rPr>
                                  <m:t> </m:t>
                                </m:r>
                                <m:r>
                                  <a:rPr lang="en-US" altLang="zh-CN" b="1" i="1">
                                    <a:solidFill>
                                      <a:srgbClr val="FF0000"/>
                                    </a:solidFill>
                                    <a:latin typeface="Cambria Math" panose="02040503050406030204" pitchFamily="18" charset="0"/>
                                    <a:ea typeface="MS Mincho" charset="0"/>
                                    <a:cs typeface="Cambria Math" panose="02040503050406030204" pitchFamily="18" charset="0"/>
                                  </a:rPr>
                                  <m:t>𝒂</m:t>
                                </m:r>
                              </m:e>
                            </m:acc>
                          </m:e>
                          <m:sub>
                            <m:r>
                              <a:rPr lang="en-US" altLang="zh-CN" b="1" i="1">
                                <a:solidFill>
                                  <a:srgbClr val="FF0000"/>
                                </a:solidFill>
                                <a:latin typeface="Cambria Math" panose="02040503050406030204" pitchFamily="18" charset="0"/>
                                <a:cs typeface="Cambria Math" panose="02040503050406030204" pitchFamily="18" charset="0"/>
                              </a:rPr>
                              <m:t>𝒕</m:t>
                            </m:r>
                          </m:sub>
                        </m:sSub>
                        <m:r>
                          <a:rPr lang="en-US" altLang="zh-CN" b="1" i="1">
                            <a:solidFill>
                              <a:srgbClr val="FF0000"/>
                            </a:solidFill>
                            <a:latin typeface="Cambria Math" panose="02040503050406030204" pitchFamily="18" charset="0"/>
                            <a:ea typeface="MS Mincho" charset="0"/>
                            <a:cs typeface="Cambria Math" panose="02040503050406030204" pitchFamily="18" charset="0"/>
                          </a:rPr>
                          <m:t>∈</m:t>
                        </m:r>
                        <m:sSub>
                          <m:sSubPr>
                            <m:ctrlPr>
                              <a:rPr lang="en-US" altLang="zh-CN" b="1" i="1">
                                <a:solidFill>
                                  <a:srgbClr val="FF0000"/>
                                </a:solidFill>
                                <a:latin typeface="Cambria Math" panose="02040503050406030204" pitchFamily="18" charset="0"/>
                                <a:cs typeface="Cambria Math" panose="02040503050406030204" pitchFamily="18" charset="0"/>
                              </a:rPr>
                            </m:ctrlPr>
                          </m:sSubPr>
                          <m:e>
                            <m:acc>
                              <m:accPr>
                                <m:ctrlPr>
                                  <a:rPr lang="en-US" altLang="zh-CN" b="1" i="1">
                                    <a:solidFill>
                                      <a:srgbClr val="FF0000"/>
                                    </a:solidFill>
                                    <a:latin typeface="Cambria Math" panose="02040503050406030204" pitchFamily="18" charset="0"/>
                                    <a:cs typeface="Cambria Math" panose="02040503050406030204" pitchFamily="18" charset="0"/>
                                  </a:rPr>
                                </m:ctrlPr>
                              </m:accPr>
                              <m:e>
                                <m:r>
                                  <a:rPr lang="en-US" altLang="zh-CN" b="1" i="1">
                                    <a:solidFill>
                                      <a:srgbClr val="FF0000"/>
                                    </a:solidFill>
                                    <a:latin typeface="Cambria Math" panose="02040503050406030204" pitchFamily="18" charset="0"/>
                                    <a:ea typeface="MS Mincho" charset="0"/>
                                    <a:cs typeface="Cambria Math" panose="02040503050406030204" pitchFamily="18" charset="0"/>
                                  </a:rPr>
                                  <m:t> </m:t>
                                </m:r>
                                <m:r>
                                  <a:rPr lang="en-US" altLang="zh-CN" b="1" i="1">
                                    <a:solidFill>
                                      <a:srgbClr val="FF0000"/>
                                    </a:solidFill>
                                    <a:latin typeface="Cambria Math" panose="02040503050406030204" pitchFamily="18" charset="0"/>
                                    <a:ea typeface="MS Mincho" charset="0"/>
                                    <a:cs typeface="Cambria Math" panose="02040503050406030204" pitchFamily="18" charset="0"/>
                                  </a:rPr>
                                  <m:t>𝝉</m:t>
                                </m:r>
                              </m:e>
                            </m:acc>
                          </m:e>
                          <m:sub>
                            <m:r>
                              <a:rPr lang="en-US" altLang="zh-CN" b="1" i="1">
                                <a:solidFill>
                                  <a:srgbClr val="FF0000"/>
                                </a:solidFill>
                                <a:latin typeface="Cambria Math" panose="02040503050406030204" pitchFamily="18" charset="0"/>
                                <a:cs typeface="Cambria Math" panose="02040503050406030204" pitchFamily="18" charset="0"/>
                              </a:rPr>
                              <m:t>𝒕</m:t>
                            </m:r>
                          </m:sub>
                        </m:sSub>
                      </m:sub>
                    </m:sSub>
                    <m:r>
                      <a:rPr lang="en-US" altLang="zh-CN" b="1" i="1">
                        <a:solidFill>
                          <a:srgbClr val="FF0000"/>
                        </a:solidFill>
                        <a:latin typeface="Cambria Math" panose="02040503050406030204" pitchFamily="18" charset="0"/>
                        <a:ea typeface="MS Mincho" charset="0"/>
                        <a:cs typeface="Cambria Math" panose="02040503050406030204" pitchFamily="18" charset="0"/>
                      </a:rPr>
                      <m:t>[</m:t>
                    </m:r>
                    <m:r>
                      <a:rPr lang="en-US" altLang="zh-CN" b="1">
                        <a:solidFill>
                          <a:srgbClr val="FF0000"/>
                        </a:solidFill>
                        <a:latin typeface="Cambria Math" panose="02040503050406030204" pitchFamily="18" charset="0"/>
                        <a:cs typeface="Cambria Math" panose="02040503050406030204" pitchFamily="18" charset="0"/>
                      </a:rPr>
                      <m:t>𝐥𝐨𝐠</m:t>
                    </m:r>
                    <m:r>
                      <a:rPr lang="en-US" altLang="zh-CN" b="1" i="1">
                        <a:solidFill>
                          <a:srgbClr val="FF0000"/>
                        </a:solidFill>
                        <a:latin typeface="Cambria Math" panose="02040503050406030204" pitchFamily="18" charset="0"/>
                        <a:cs typeface="Cambria Math" panose="02040503050406030204" pitchFamily="18" charset="0"/>
                      </a:rPr>
                      <m:t>𝒑</m:t>
                    </m:r>
                    <m:r>
                      <a:rPr lang="en-US" altLang="zh-CN" b="1" i="1">
                        <a:solidFill>
                          <a:srgbClr val="FF0000"/>
                        </a:solidFill>
                        <a:latin typeface="Cambria Math" panose="02040503050406030204" pitchFamily="18" charset="0"/>
                        <a:ea typeface="MS Mincho" charset="0"/>
                        <a:cs typeface="Cambria Math" panose="02040503050406030204" pitchFamily="18" charset="0"/>
                      </a:rPr>
                      <m:t>(</m:t>
                    </m:r>
                    <m:sSubSup>
                      <m:sSubSupPr>
                        <m:ctrlPr>
                          <a:rPr lang="en-US" altLang="zh-CN" b="1" i="1">
                            <a:solidFill>
                              <a:srgbClr val="FF0000"/>
                            </a:solidFill>
                            <a:latin typeface="Cambria Math" panose="02040503050406030204" pitchFamily="18" charset="0"/>
                            <a:cs typeface="Cambria Math" panose="02040503050406030204" pitchFamily="18" charset="0"/>
                          </a:rPr>
                        </m:ctrlPr>
                      </m:sSubSupPr>
                      <m:e>
                        <m:acc>
                          <m:accPr>
                            <m:ctrlPr>
                              <a:rPr lang="en-US" altLang="zh-CN" b="1" i="1">
                                <a:solidFill>
                                  <a:srgbClr val="FF0000"/>
                                </a:solidFill>
                                <a:latin typeface="Cambria Math" panose="02040503050406030204" pitchFamily="18" charset="0"/>
                                <a:cs typeface="Cambria Math" panose="02040503050406030204" pitchFamily="18" charset="0"/>
                              </a:rPr>
                            </m:ctrlPr>
                          </m:accPr>
                          <m:e>
                            <m:r>
                              <a:rPr lang="en-US" altLang="zh-CN" b="1" i="1">
                                <a:solidFill>
                                  <a:srgbClr val="FF0000"/>
                                </a:solidFill>
                                <a:latin typeface="Cambria Math" panose="02040503050406030204" pitchFamily="18" charset="0"/>
                                <a:cs typeface="Cambria Math" panose="02040503050406030204" pitchFamily="18" charset="0"/>
                              </a:rPr>
                              <m:t>𝒂</m:t>
                            </m:r>
                          </m:e>
                        </m:acc>
                      </m:e>
                      <m:sub>
                        <m:r>
                          <a:rPr lang="en-US" altLang="zh-CN" b="1" i="1">
                            <a:solidFill>
                              <a:srgbClr val="FF0000"/>
                            </a:solidFill>
                            <a:latin typeface="Cambria Math" panose="02040503050406030204" pitchFamily="18" charset="0"/>
                            <a:cs typeface="Cambria Math" panose="02040503050406030204" pitchFamily="18" charset="0"/>
                          </a:rPr>
                          <m:t>𝒕</m:t>
                        </m:r>
                      </m:sub>
                      <m:sup>
                        <m:r>
                          <a:rPr lang="en-US" altLang="zh-CN" b="1" i="1">
                            <a:solidFill>
                              <a:srgbClr val="FF0000"/>
                            </a:solidFill>
                            <a:latin typeface="Cambria Math" panose="02040503050406030204" pitchFamily="18" charset="0"/>
                            <a:cs typeface="Cambria Math" panose="02040503050406030204" pitchFamily="18" charset="0"/>
                          </a:rPr>
                          <m:t>𝒌</m:t>
                        </m:r>
                      </m:sup>
                    </m:sSubSup>
                    <m:r>
                      <a:rPr lang="en-US" altLang="zh-CN" b="1" i="1">
                        <a:solidFill>
                          <a:srgbClr val="FF0000"/>
                        </a:solidFill>
                        <a:latin typeface="Cambria Math" panose="02040503050406030204" pitchFamily="18" charset="0"/>
                        <a:ea typeface="MS Mincho" charset="0"/>
                        <a:cs typeface="Cambria Math" panose="02040503050406030204" pitchFamily="18" charset="0"/>
                      </a:rPr>
                      <m:t>|</m:t>
                    </m:r>
                    <m:sSubSup>
                      <m:sSubSupPr>
                        <m:ctrlPr>
                          <a:rPr lang="en-US" altLang="zh-CN" b="1" i="1">
                            <a:solidFill>
                              <a:srgbClr val="FF0000"/>
                            </a:solidFill>
                            <a:latin typeface="Cambria Math" panose="02040503050406030204" pitchFamily="18" charset="0"/>
                            <a:cs typeface="Cambria Math" panose="02040503050406030204" pitchFamily="18" charset="0"/>
                          </a:rPr>
                        </m:ctrlPr>
                      </m:sSubSupPr>
                      <m:e>
                        <m:r>
                          <a:rPr lang="en-US" altLang="zh-CN" b="1" i="1">
                            <a:solidFill>
                              <a:srgbClr val="FF0000"/>
                            </a:solidFill>
                            <a:latin typeface="Cambria Math" panose="02040503050406030204" pitchFamily="18" charset="0"/>
                            <a:cs typeface="Cambria Math" panose="02040503050406030204" pitchFamily="18" charset="0"/>
                          </a:rPr>
                          <m:t>𝒐</m:t>
                        </m:r>
                      </m:e>
                      <m:sub>
                        <m:r>
                          <a:rPr lang="en-US" altLang="zh-CN" b="1" i="1">
                            <a:solidFill>
                              <a:srgbClr val="FF0000"/>
                            </a:solidFill>
                            <a:latin typeface="Cambria Math" panose="02040503050406030204" pitchFamily="18" charset="0"/>
                            <a:cs typeface="Cambria Math" panose="02040503050406030204" pitchFamily="18" charset="0"/>
                          </a:rPr>
                          <m:t>𝒕</m:t>
                        </m:r>
                      </m:sub>
                      <m:sup>
                        <m:r>
                          <a:rPr lang="en-US" altLang="zh-CN" b="1" i="1">
                            <a:solidFill>
                              <a:srgbClr val="FF0000"/>
                            </a:solidFill>
                            <a:latin typeface="Cambria Math" panose="02040503050406030204" pitchFamily="18" charset="0"/>
                            <a:cs typeface="Cambria Math" panose="02040503050406030204" pitchFamily="18" charset="0"/>
                          </a:rPr>
                          <m:t>𝒌</m:t>
                        </m:r>
                      </m:sup>
                    </m:sSubSup>
                    <m:r>
                      <a:rPr lang="en-US" altLang="zh-CN" b="1" i="1">
                        <a:solidFill>
                          <a:srgbClr val="FF0000"/>
                        </a:solidFill>
                        <a:latin typeface="Cambria Math" panose="02040503050406030204" pitchFamily="18" charset="0"/>
                        <a:ea typeface="MS Mincho" charset="0"/>
                        <a:cs typeface="Cambria Math" panose="02040503050406030204" pitchFamily="18" charset="0"/>
                      </a:rPr>
                      <m:t>,</m:t>
                    </m:r>
                    <m:sSubSup>
                      <m:sSubSupPr>
                        <m:ctrlPr>
                          <a:rPr lang="en-US" altLang="zh-CN" b="1" i="1">
                            <a:solidFill>
                              <a:srgbClr val="FF0000"/>
                            </a:solidFill>
                            <a:latin typeface="Cambria Math" panose="02040503050406030204" pitchFamily="18" charset="0"/>
                            <a:cs typeface="Cambria Math" panose="02040503050406030204" pitchFamily="18" charset="0"/>
                          </a:rPr>
                        </m:ctrlPr>
                      </m:sSubSupPr>
                      <m:e>
                        <m:r>
                          <a:rPr lang="en-US" altLang="zh-CN" b="1" i="1">
                            <a:solidFill>
                              <a:srgbClr val="FF0000"/>
                            </a:solidFill>
                            <a:latin typeface="Cambria Math" panose="02040503050406030204" pitchFamily="18" charset="0"/>
                            <a:cs typeface="Cambria Math" panose="02040503050406030204" pitchFamily="18" charset="0"/>
                          </a:rPr>
                          <m:t>𝒓</m:t>
                        </m:r>
                      </m:e>
                      <m:sub>
                        <m:r>
                          <a:rPr lang="en-US" altLang="zh-CN" b="1" i="1">
                            <a:solidFill>
                              <a:srgbClr val="FF0000"/>
                            </a:solidFill>
                            <a:latin typeface="Cambria Math" panose="02040503050406030204" pitchFamily="18" charset="0"/>
                            <a:cs typeface="Cambria Math" panose="02040503050406030204" pitchFamily="18" charset="0"/>
                          </a:rPr>
                          <m:t>𝒕</m:t>
                        </m:r>
                      </m:sub>
                      <m:sup>
                        <m:r>
                          <a:rPr lang="en-US" altLang="zh-CN" b="1" i="1">
                            <a:solidFill>
                              <a:srgbClr val="FF0000"/>
                            </a:solidFill>
                            <a:latin typeface="Cambria Math" panose="02040503050406030204" pitchFamily="18" charset="0"/>
                            <a:cs typeface="Cambria Math" panose="02040503050406030204" pitchFamily="18" charset="0"/>
                          </a:rPr>
                          <m:t>𝒌</m:t>
                        </m:r>
                      </m:sup>
                    </m:sSubSup>
                    <m:r>
                      <a:rPr lang="en-US" altLang="zh-CN" b="1" i="1">
                        <a:solidFill>
                          <a:srgbClr val="FF0000"/>
                        </a:solidFill>
                        <a:latin typeface="Cambria Math" panose="02040503050406030204" pitchFamily="18" charset="0"/>
                        <a:ea typeface="MS Mincho" charset="0"/>
                        <a:cs typeface="Cambria Math" panose="02040503050406030204" pitchFamily="18" charset="0"/>
                      </a:rPr>
                      <m:t>)]</m:t>
                    </m:r>
                  </m:oMath>
                </a14:m>
                <a:r>
                  <a:rPr lang="en-US" altLang="zh-CN">
                    <a:latin typeface="Times New Roman" panose="02020603050405020304" pitchFamily="18" charset="0"/>
                    <a:cs typeface="Times New Roman" panose="02020603050405020304" pitchFamily="18" charset="0"/>
                  </a:rPr>
                  <a:t>. To optimize this objective, we aim to maximize its ELBO with a learned posterior distribution </a:t>
                </a:r>
                <a14:m>
                  <m:oMath xmlns:m="http://schemas.openxmlformats.org/officeDocument/2006/math">
                    <m:sSub>
                      <m:sSubPr>
                        <m:ctrlPr>
                          <a:rPr lang="en-US" altLang="zh-CN" i="1">
                            <a:latin typeface="Cambria Math" panose="02040503050406030204" pitchFamily="18" charset="0"/>
                            <a:cs typeface="Cambria Math" panose="02040503050406030204" pitchFamily="18" charset="0"/>
                          </a:rPr>
                        </m:ctrlPr>
                      </m:sSubPr>
                      <m:e>
                        <m:r>
                          <a:rPr lang="en-US" altLang="zh-CN" i="1">
                            <a:latin typeface="Cambria Math" panose="02040503050406030204" pitchFamily="18" charset="0"/>
                            <a:cs typeface="Cambria Math" panose="02040503050406030204" pitchFamily="18" charset="0"/>
                          </a:rPr>
                          <m:t>𝑞</m:t>
                        </m:r>
                      </m:e>
                      <m:sub>
                        <m:r>
                          <a:rPr lang="en-US" altLang="zh-CN" i="1">
                            <a:latin typeface="Cambria Math" panose="02040503050406030204" pitchFamily="18" charset="0"/>
                            <a:ea typeface="MS Mincho" charset="0"/>
                            <a:cs typeface="Cambria Math" panose="02040503050406030204" pitchFamily="18" charset="0"/>
                          </a:rPr>
                          <m:t>𝜙</m:t>
                        </m:r>
                      </m:sub>
                    </m:sSub>
                    <m:r>
                      <a:rPr lang="en-US" altLang="zh-CN" i="1">
                        <a:latin typeface="Cambria Math" panose="02040503050406030204" pitchFamily="18" charset="0"/>
                        <a:ea typeface="MS Mincho" charset="0"/>
                        <a:cs typeface="Cambria Math" panose="02040503050406030204" pitchFamily="18" charset="0"/>
                      </a:rPr>
                      <m:t>(</m:t>
                    </m:r>
                    <m:r>
                      <a:rPr lang="en-US" altLang="zh-CN" i="1">
                        <a:latin typeface="Cambria Math" panose="02040503050406030204" pitchFamily="18" charset="0"/>
                        <a:cs typeface="Cambria Math" panose="02040503050406030204" pitchFamily="18" charset="0"/>
                      </a:rPr>
                      <m:t>𝑧</m:t>
                    </m:r>
                    <m:r>
                      <a:rPr lang="en-US" altLang="zh-CN" i="1">
                        <a:latin typeface="Cambria Math" panose="02040503050406030204" pitchFamily="18" charset="0"/>
                        <a:ea typeface="MS Mincho" charset="0"/>
                        <a:cs typeface="Cambria Math" panose="02040503050406030204" pitchFamily="18" charset="0"/>
                      </a:rPr>
                      <m:t>|</m:t>
                    </m:r>
                    <m:r>
                      <a:rPr lang="en-US" altLang="zh-CN" i="1">
                        <a:latin typeface="Cambria Math" panose="02040503050406030204" pitchFamily="18" charset="0"/>
                        <a:cs typeface="Cambria Math" panose="02040503050406030204" pitchFamily="18" charset="0"/>
                      </a:rPr>
                      <m:t>𝑜</m:t>
                    </m:r>
                    <m:r>
                      <a:rPr lang="en-US" altLang="zh-CN" i="1">
                        <a:latin typeface="Cambria Math" panose="02040503050406030204" pitchFamily="18" charset="0"/>
                        <a:ea typeface="MS Mincho" charset="0"/>
                        <a:cs typeface="Cambria Math" panose="02040503050406030204" pitchFamily="18" charset="0"/>
                      </a:rPr>
                      <m:t>,</m:t>
                    </m:r>
                    <m:r>
                      <a:rPr lang="en-US" altLang="zh-CN" i="1">
                        <a:latin typeface="Cambria Math" panose="02040503050406030204" pitchFamily="18" charset="0"/>
                        <a:cs typeface="Cambria Math" panose="02040503050406030204" pitchFamily="18" charset="0"/>
                      </a:rPr>
                      <m:t>𝑟</m:t>
                    </m:r>
                    <m:r>
                      <a:rPr lang="en-US" altLang="zh-CN" i="1">
                        <a:latin typeface="Cambria Math" panose="02040503050406030204" pitchFamily="18" charset="0"/>
                        <a:ea typeface="MS Mincho" charset="0"/>
                        <a:cs typeface="Cambria Math" panose="02040503050406030204" pitchFamily="18" charset="0"/>
                      </a:rPr>
                      <m:t>)</m:t>
                    </m:r>
                  </m:oMath>
                </a14:m>
                <a:r>
                  <a:rPr lang="en-US" altLang="zh-CN">
                    <a:latin typeface="Times New Roman" panose="02020603050405020304" pitchFamily="18" charset="0"/>
                    <a:cs typeface="Times New Roman" panose="02020603050405020304" pitchFamily="18" charset="0"/>
                  </a:rPr>
                  <a:t>. For each agent </a:t>
                </a:r>
                <a:r>
                  <a:rPr lang="en-US" altLang="zh-CN" i="1">
                    <a:latin typeface="Times New Roman" panose="02020603050405020304" pitchFamily="18" charset="0"/>
                    <a:cs typeface="Times New Roman" panose="02020603050405020304" pitchFamily="18" charset="0"/>
                  </a:rPr>
                  <a:t>k</a:t>
                </a:r>
                <a:r>
                  <a:rPr lang="en-US" altLang="zh-CN">
                    <a:latin typeface="Times New Roman" panose="02020603050405020304" pitchFamily="18" charset="0"/>
                    <a:cs typeface="Times New Roman" panose="02020603050405020304" pitchFamily="18" charset="0"/>
                  </a:rPr>
                  <a:t>, the variational ELBO at time step t is calculated as follows:</a:t>
                </a:r>
                <a:endParaRPr lang="zh-CN" altLang="en-US">
                  <a:latin typeface="Times New Roman" panose="02020603050405020304" pitchFamily="18" charset="0"/>
                  <a:cs typeface="Times New Roman" panose="02020603050405020304" pitchFamily="18" charset="0"/>
                </a:endParaRPr>
              </a:p>
            </p:txBody>
          </p:sp>
        </mc:Choice>
        <mc:Fallback>
          <p:sp>
            <p:nvSpPr>
              <p:cNvPr id="12" name="文本框 11"/>
              <p:cNvSpPr txBox="1">
                <a:spLocks noRot="1" noChangeAspect="1" noMove="1" noResize="1" noEditPoints="1" noAdjustHandles="1" noChangeArrowheads="1" noChangeShapeType="1" noTextEdit="1"/>
              </p:cNvSpPr>
              <p:nvPr/>
            </p:nvSpPr>
            <p:spPr>
              <a:xfrm>
                <a:off x="264160" y="2421255"/>
                <a:ext cx="6096000" cy="1885950"/>
              </a:xfrm>
              <a:prstGeom prst="rect">
                <a:avLst/>
              </a:prstGeom>
              <a:blipFill rotWithShape="1">
                <a:blip r:embed="rId3"/>
                <a:stretch>
                  <a:fillRect/>
                </a:stretch>
              </a:blipFill>
            </p:spPr>
            <p:txBody>
              <a:bodyPr/>
              <a:lstStyle/>
              <a:p>
                <a:r>
                  <a:rPr lang="zh-CN" altLang="en-US">
                    <a:noFill/>
                  </a:rPr>
                  <a:t> </a:t>
                </a:r>
              </a:p>
            </p:txBody>
          </p:sp>
        </mc:Fallback>
      </mc:AlternateContent>
      <p:pic>
        <p:nvPicPr>
          <p:cNvPr id="14" name="图片 13"/>
          <p:cNvPicPr>
            <a:picLocks noChangeAspect="1"/>
          </p:cNvPicPr>
          <p:nvPr/>
        </p:nvPicPr>
        <p:blipFill>
          <a:blip r:embed="rId4"/>
          <a:stretch>
            <a:fillRect/>
          </a:stretch>
        </p:blipFill>
        <p:spPr>
          <a:xfrm>
            <a:off x="2498725" y="4307205"/>
            <a:ext cx="3674110" cy="1142365"/>
          </a:xfrm>
          <a:prstGeom prst="rect">
            <a:avLst/>
          </a:prstGeom>
        </p:spPr>
      </p:pic>
      <p:pic>
        <p:nvPicPr>
          <p:cNvPr id="24" name="图片 23"/>
          <p:cNvPicPr>
            <a:picLocks noChangeAspect="1"/>
          </p:cNvPicPr>
          <p:nvPr/>
        </p:nvPicPr>
        <p:blipFill>
          <a:blip r:embed="rId5"/>
          <a:stretch>
            <a:fillRect/>
          </a:stretch>
        </p:blipFill>
        <p:spPr>
          <a:xfrm>
            <a:off x="2571115" y="5373370"/>
            <a:ext cx="2376805" cy="1149985"/>
          </a:xfrm>
          <a:prstGeom prst="rect">
            <a:avLst/>
          </a:prstGeom>
        </p:spPr>
      </p:pic>
      <p:pic>
        <p:nvPicPr>
          <p:cNvPr id="26" name="图片 25"/>
          <p:cNvPicPr>
            <a:picLocks noChangeAspect="1"/>
          </p:cNvPicPr>
          <p:nvPr/>
        </p:nvPicPr>
        <p:blipFill>
          <a:blip r:embed="rId6"/>
          <a:stretch>
            <a:fillRect/>
          </a:stretch>
        </p:blipFill>
        <p:spPr>
          <a:xfrm>
            <a:off x="6315075" y="4725035"/>
            <a:ext cx="3599180" cy="1692910"/>
          </a:xfrm>
          <a:prstGeom prst="rect">
            <a:avLst/>
          </a:prstGeom>
        </p:spPr>
      </p:pic>
      <p:sp>
        <p:nvSpPr>
          <p:cNvPr id="29" name="文本框 28"/>
          <p:cNvSpPr txBox="1"/>
          <p:nvPr>
            <p:custDataLst>
              <p:tags r:id="rId7"/>
            </p:custDataLst>
          </p:nvPr>
        </p:nvSpPr>
        <p:spPr>
          <a:xfrm>
            <a:off x="11062970" y="5318125"/>
            <a:ext cx="556260" cy="368300"/>
          </a:xfrm>
          <a:prstGeom prst="rect">
            <a:avLst/>
          </a:prstGeom>
          <a:noFill/>
        </p:spPr>
        <p:txBody>
          <a:bodyPr wrap="square" rtlCol="0">
            <a:spAutoFit/>
          </a:bodyPr>
          <a:p>
            <a:pPr algn="ctr"/>
            <a:r>
              <a:rPr lang="en-US" altLang="zh-CN">
                <a:latin typeface="Times New Roman" panose="02020603050405020304" pitchFamily="18" charset="0"/>
                <a:cs typeface="Times New Roman" panose="02020603050405020304" pitchFamily="18" charset="0"/>
              </a:rPr>
              <a:t>(15)</a:t>
            </a:r>
            <a:endParaRPr lang="en-US" altLang="zh-CN">
              <a:latin typeface="Times New Roman" panose="02020603050405020304" pitchFamily="18" charset="0"/>
              <a:cs typeface="Times New Roman" panose="02020603050405020304" pitchFamily="18" charset="0"/>
            </a:endParaRPr>
          </a:p>
        </p:txBody>
      </p:sp>
    </p:spTree>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 y="1"/>
            <a:ext cx="12192001"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nvSpPr>
        <p:spPr>
          <a:xfrm>
            <a:off x="126280" y="75561"/>
            <a:ext cx="11945719"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Method Design</a:t>
            </a:r>
            <a:endPar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endParaRPr>
          </a:p>
        </p:txBody>
      </p:sp>
      <p:sp>
        <p:nvSpPr>
          <p:cNvPr id="54" name="灯片编号占位符 53"/>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fld>
            <a:endParaRPr lang="zh-HK" altLang="en-US" smtClean="0">
              <a:solidFill>
                <a:prstClr val="black">
                  <a:tint val="75000"/>
                </a:prstClr>
              </a:solidFill>
            </a:endParaRPr>
          </a:p>
        </p:txBody>
      </p:sp>
      <p:grpSp>
        <p:nvGrpSpPr>
          <p:cNvPr id="55" name="组合 54"/>
          <p:cNvGrpSpPr/>
          <p:nvPr/>
        </p:nvGrpSpPr>
        <p:grpSpPr>
          <a:xfrm>
            <a:off x="-1" y="6553200"/>
            <a:ext cx="12192001" cy="304800"/>
            <a:chOff x="0" y="6569404"/>
            <a:chExt cx="9144000" cy="288000"/>
          </a:xfrm>
        </p:grpSpPr>
        <p:sp>
          <p:nvSpPr>
            <p:cNvPr id="56" name="矩形 55"/>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57" name="矩形 56"/>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cs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58"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latin typeface="Times New Roman" panose="02020603050405020304" pitchFamily="18" charset="0"/>
                <a:cs typeface="Times New Roman" panose="02020603050405020304" pitchFamily="18" charset="0"/>
              </a:rPr>
            </a:fld>
            <a:endParaRPr lang="zh-HK" altLang="en-US" sz="1600" dirty="0" smtClean="0">
              <a:solidFill>
                <a:schemeClr val="bg1"/>
              </a:solidFill>
              <a:latin typeface="Times New Roman" panose="02020603050405020304" pitchFamily="18" charset="0"/>
              <a:cs typeface="Times New Roman" panose="02020603050405020304" pitchFamily="18" charset="0"/>
            </a:endParaRPr>
          </a:p>
        </p:txBody>
      </p:sp>
      <p:sp>
        <p:nvSpPr>
          <p:cNvPr id="2" name="文本框 1"/>
          <p:cNvSpPr txBox="1"/>
          <p:nvPr/>
        </p:nvSpPr>
        <p:spPr>
          <a:xfrm>
            <a:off x="-22860" y="836930"/>
            <a:ext cx="6096000" cy="398780"/>
          </a:xfrm>
          <a:prstGeom prst="rect">
            <a:avLst/>
          </a:prstGeom>
          <a:noFill/>
        </p:spPr>
        <p:txBody>
          <a:bodyPr wrap="square" rtlCol="0" anchor="t">
            <a:spAutoFit/>
          </a:bodyPr>
          <a:p>
            <a:r>
              <a:rPr lang="en-US" altLang="zh-CN" sz="2000" b="1">
                <a:gradFill>
                  <a:gsLst>
                    <a:gs pos="50000">
                      <a:schemeClr val="accent1"/>
                    </a:gs>
                    <a:gs pos="0">
                      <a:schemeClr val="accent1">
                        <a:lumMod val="25000"/>
                        <a:lumOff val="75000"/>
                      </a:schemeClr>
                    </a:gs>
                    <a:gs pos="100000">
                      <a:schemeClr val="accent1">
                        <a:lumMod val="85000"/>
                      </a:schemeClr>
                    </a:gs>
                  </a:gsLst>
                  <a:lin ang="5400000" scaled="1"/>
                </a:gradFill>
                <a:latin typeface="Times New Roman" panose="02020603050405020304" pitchFamily="18" charset="0"/>
                <a:cs typeface="Times New Roman" panose="02020603050405020304" pitchFamily="18" charset="0"/>
              </a:rPr>
              <a:t>When to Explore</a:t>
            </a:r>
            <a:endParaRPr lang="en-US" altLang="zh-CN" sz="2000" b="1">
              <a:gradFill>
                <a:gsLst>
                  <a:gs pos="50000">
                    <a:schemeClr val="accent1"/>
                  </a:gs>
                  <a:gs pos="0">
                    <a:schemeClr val="accent1">
                      <a:lumMod val="25000"/>
                      <a:lumOff val="75000"/>
                    </a:schemeClr>
                  </a:gs>
                  <a:gs pos="100000">
                    <a:schemeClr val="accent1">
                      <a:lumMod val="85000"/>
                    </a:schemeClr>
                  </a:gs>
                </a:gsLst>
                <a:lin ang="5400000" scaled="1"/>
              </a:gradFill>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3" name="文本框 2"/>
              <p:cNvSpPr txBox="1"/>
              <p:nvPr/>
            </p:nvSpPr>
            <p:spPr>
              <a:xfrm>
                <a:off x="155575" y="1255395"/>
                <a:ext cx="11830685" cy="645160"/>
              </a:xfrm>
              <a:prstGeom prst="rect">
                <a:avLst/>
              </a:prstGeom>
              <a:noFill/>
            </p:spPr>
            <p:txBody>
              <a:bodyPr wrap="square" rtlCol="0" anchor="t">
                <a:spAutoFit/>
              </a:bodyPr>
              <a:p>
                <a:r>
                  <a:rPr lang="en-US" altLang="zh-CN">
                    <a:latin typeface="Times New Roman" panose="02020603050405020304" pitchFamily="18" charset="0"/>
                    <a:cs typeface="Times New Roman" panose="02020603050405020304" pitchFamily="18" charset="0"/>
                  </a:rPr>
                  <a:t>The exploration intensity of WToE is proportional to the discrepancy between the actor policy </a:t>
                </a:r>
                <a14:m>
                  <m:oMath xmlns:m="http://schemas.openxmlformats.org/officeDocument/2006/math">
                    <m:r>
                      <a:rPr lang="en-US" altLang="zh-CN" i="1">
                        <a:latin typeface="Cambria Math" panose="02040503050406030204" pitchFamily="18" charset="0"/>
                        <a:ea typeface="MS Mincho" charset="0"/>
                        <a:cs typeface="Cambria Math" panose="02040503050406030204" pitchFamily="18" charset="0"/>
                      </a:rPr>
                      <m:t>𝜋</m:t>
                    </m:r>
                    <m:r>
                      <a:rPr lang="en-US" altLang="zh-CN" i="1">
                        <a:latin typeface="Cambria Math" panose="02040503050406030204" pitchFamily="18" charset="0"/>
                        <a:ea typeface="MS Mincho" charset="0"/>
                        <a:cs typeface="Cambria Math" panose="02040503050406030204" pitchFamily="18" charset="0"/>
                      </a:rPr>
                      <m:t>(</m:t>
                    </m:r>
                    <m:r>
                      <a:rPr lang="en-US" altLang="zh-CN" i="1">
                        <a:latin typeface="Cambria Math" panose="02040503050406030204" pitchFamily="18" charset="0"/>
                        <a:cs typeface="Cambria Math" panose="02040503050406030204" pitchFamily="18" charset="0"/>
                      </a:rPr>
                      <m:t>𝑎</m:t>
                    </m:r>
                    <m:r>
                      <a:rPr lang="en-US" altLang="zh-CN" i="1">
                        <a:latin typeface="Cambria Math" panose="02040503050406030204" pitchFamily="18" charset="0"/>
                        <a:ea typeface="MS Mincho" charset="0"/>
                        <a:cs typeface="Cambria Math" panose="02040503050406030204" pitchFamily="18" charset="0"/>
                      </a:rPr>
                      <m:t>|</m:t>
                    </m:r>
                    <m:r>
                      <a:rPr lang="en-US" altLang="zh-CN" i="1">
                        <a:latin typeface="Cambria Math" panose="02040503050406030204" pitchFamily="18" charset="0"/>
                        <a:cs typeface="Cambria Math" panose="02040503050406030204" pitchFamily="18" charset="0"/>
                      </a:rPr>
                      <m:t>𝑜</m:t>
                    </m:r>
                    <m:r>
                      <a:rPr lang="en-US" altLang="zh-CN" i="1">
                        <a:latin typeface="Cambria Math" panose="02040503050406030204" pitchFamily="18" charset="0"/>
                        <a:ea typeface="MS Mincho" charset="0"/>
                        <a:cs typeface="Cambria Math" panose="02040503050406030204" pitchFamily="18" charset="0"/>
                      </a:rPr>
                      <m:t>)</m:t>
                    </m:r>
                  </m:oMath>
                </a14:m>
                <a:r>
                  <a:rPr lang="en-US" altLang="zh-CN">
                    <a:latin typeface="Times New Roman" panose="02020603050405020304" pitchFamily="18" charset="0"/>
                    <a:cs typeface="Times New Roman" panose="02020603050405020304" pitchFamily="18" charset="0"/>
                  </a:rPr>
                  <a:t> and short-term inferred policy </a:t>
                </a:r>
                <a14:m>
                  <m:oMath xmlns:m="http://schemas.openxmlformats.org/officeDocument/2006/math">
                    <m:r>
                      <a:rPr lang="en-US" altLang="zh-CN" i="1">
                        <a:latin typeface="Cambria Math" panose="02040503050406030204" pitchFamily="18" charset="0"/>
                        <a:cs typeface="Cambria Math" panose="02040503050406030204" pitchFamily="18" charset="0"/>
                      </a:rPr>
                      <m:t>𝑝</m:t>
                    </m:r>
                    <m:r>
                      <a:rPr lang="en-US" altLang="zh-CN" i="1">
                        <a:latin typeface="Cambria Math" panose="02040503050406030204" pitchFamily="18" charset="0"/>
                        <a:ea typeface="MS Mincho" charset="0"/>
                        <a:cs typeface="Cambria Math" panose="02040503050406030204" pitchFamily="18" charset="0"/>
                      </a:rPr>
                      <m:t>(</m:t>
                    </m:r>
                    <m:r>
                      <a:rPr lang="en-US" altLang="zh-CN" i="1">
                        <a:latin typeface="Cambria Math" panose="02040503050406030204" pitchFamily="18" charset="0"/>
                        <a:cs typeface="Cambria Math" panose="02040503050406030204" pitchFamily="18" charset="0"/>
                      </a:rPr>
                      <m:t>𝑎</m:t>
                    </m:r>
                    <m:r>
                      <a:rPr lang="en-US" altLang="zh-CN" i="1">
                        <a:latin typeface="Cambria Math" panose="02040503050406030204" pitchFamily="18" charset="0"/>
                        <a:ea typeface="MS Mincho" charset="0"/>
                        <a:cs typeface="Cambria Math" panose="02040503050406030204" pitchFamily="18" charset="0"/>
                      </a:rPr>
                      <m:t>|</m:t>
                    </m:r>
                    <m:r>
                      <a:rPr lang="en-US" altLang="zh-CN" i="1">
                        <a:latin typeface="Cambria Math" panose="02040503050406030204" pitchFamily="18" charset="0"/>
                        <a:cs typeface="Cambria Math" panose="02040503050406030204" pitchFamily="18" charset="0"/>
                      </a:rPr>
                      <m:t>𝑜</m:t>
                    </m:r>
                    <m:r>
                      <a:rPr lang="en-US" altLang="zh-CN" i="1">
                        <a:latin typeface="Cambria Math" panose="02040503050406030204" pitchFamily="18" charset="0"/>
                        <a:ea typeface="MS Mincho" charset="0"/>
                        <a:cs typeface="Cambria Math" panose="02040503050406030204" pitchFamily="18" charset="0"/>
                      </a:rPr>
                      <m:t>,</m:t>
                    </m:r>
                    <m:r>
                      <a:rPr lang="en-US" altLang="zh-CN" i="1">
                        <a:latin typeface="Cambria Math" panose="02040503050406030204" pitchFamily="18" charset="0"/>
                        <a:cs typeface="Cambria Math" panose="02040503050406030204" pitchFamily="18" charset="0"/>
                      </a:rPr>
                      <m:t>𝑟</m:t>
                    </m:r>
                    <m:r>
                      <a:rPr lang="en-US" altLang="zh-CN" i="1">
                        <a:latin typeface="Cambria Math" panose="02040503050406030204" pitchFamily="18" charset="0"/>
                        <a:ea typeface="MS Mincho" charset="0"/>
                        <a:cs typeface="Cambria Math" panose="02040503050406030204" pitchFamily="18" charset="0"/>
                      </a:rPr>
                      <m:t>,</m:t>
                    </m:r>
                    <m:r>
                      <a:rPr lang="en-US" altLang="zh-CN" i="1">
                        <a:latin typeface="Cambria Math" panose="02040503050406030204" pitchFamily="18" charset="0"/>
                        <a:cs typeface="Cambria Math" panose="02040503050406030204" pitchFamily="18" charset="0"/>
                      </a:rPr>
                      <m:t>𝑧</m:t>
                    </m:r>
                    <m:r>
                      <a:rPr lang="en-US" altLang="zh-CN" i="1">
                        <a:latin typeface="Cambria Math" panose="02040503050406030204" pitchFamily="18" charset="0"/>
                        <a:ea typeface="MS Mincho" charset="0"/>
                        <a:cs typeface="Cambria Math" panose="02040503050406030204" pitchFamily="18" charset="0"/>
                      </a:rPr>
                      <m:t>)</m:t>
                    </m:r>
                  </m:oMath>
                </a14:m>
                <a:r>
                  <a:rPr lang="en-US" altLang="zh-CN">
                    <a:latin typeface="Times New Roman" panose="02020603050405020304" pitchFamily="18" charset="0"/>
                    <a:cs typeface="Times New Roman" panose="02020603050405020304" pitchFamily="18" charset="0"/>
                  </a:rPr>
                  <a:t>.</a:t>
                </a:r>
                <a:endParaRPr lang="zh-CN" altLang="en-US">
                  <a:latin typeface="Times New Roman" panose="02020603050405020304" pitchFamily="18" charset="0"/>
                  <a:cs typeface="Times New Roman" panose="02020603050405020304" pitchFamily="18" charset="0"/>
                </a:endParaRPr>
              </a:p>
            </p:txBody>
          </p:sp>
        </mc:Choice>
        <mc:Fallback>
          <p:sp>
            <p:nvSpPr>
              <p:cNvPr id="3" name="文本框 2"/>
              <p:cNvSpPr txBox="1">
                <a:spLocks noRot="1" noChangeAspect="1" noMove="1" noResize="1" noEditPoints="1" noAdjustHandles="1" noChangeArrowheads="1" noChangeShapeType="1" noTextEdit="1"/>
              </p:cNvSpPr>
              <p:nvPr/>
            </p:nvSpPr>
            <p:spPr>
              <a:xfrm>
                <a:off x="155575" y="1255395"/>
                <a:ext cx="11830685" cy="645160"/>
              </a:xfrm>
              <a:prstGeom prst="rect">
                <a:avLst/>
              </a:prstGeom>
              <a:blipFill rotWithShape="1">
                <a:blip r:embed="rId1"/>
                <a:stretch>
                  <a:fillRect/>
                </a:stretch>
              </a:blipFill>
            </p:spPr>
            <p:txBody>
              <a:bodyPr/>
              <a:lstStyle/>
              <a:p>
                <a:r>
                  <a:rPr lang="zh-CN" altLang="en-US">
                    <a:noFill/>
                  </a:rPr>
                  <a:t> </a:t>
                </a:r>
              </a:p>
            </p:txBody>
          </p:sp>
        </mc:Fallback>
      </mc:AlternateContent>
      <p:pic>
        <p:nvPicPr>
          <p:cNvPr id="4" name="图片 3"/>
          <p:cNvPicPr>
            <a:picLocks noChangeAspect="1"/>
          </p:cNvPicPr>
          <p:nvPr/>
        </p:nvPicPr>
        <p:blipFill>
          <a:blip r:embed="rId2"/>
          <a:stretch>
            <a:fillRect/>
          </a:stretch>
        </p:blipFill>
        <p:spPr>
          <a:xfrm>
            <a:off x="7597775" y="1845310"/>
            <a:ext cx="4004310" cy="4276725"/>
          </a:xfrm>
          <a:prstGeom prst="rect">
            <a:avLst/>
          </a:prstGeom>
        </p:spPr>
      </p:pic>
      <mc:AlternateContent xmlns:mc="http://schemas.openxmlformats.org/markup-compatibility/2006">
        <mc:Choice xmlns:a14="http://schemas.microsoft.com/office/drawing/2010/main" Requires="a14">
          <p:sp>
            <p:nvSpPr>
              <p:cNvPr id="5" name="文本框 4"/>
              <p:cNvSpPr txBox="1"/>
              <p:nvPr/>
            </p:nvSpPr>
            <p:spPr>
              <a:xfrm>
                <a:off x="170180" y="1990090"/>
                <a:ext cx="6838315" cy="945515"/>
              </a:xfrm>
              <a:prstGeom prst="rect">
                <a:avLst/>
              </a:prstGeom>
              <a:noFill/>
            </p:spPr>
            <p:txBody>
              <a:bodyPr wrap="square" rtlCol="0" anchor="t">
                <a:spAutoFit/>
              </a:bodyPr>
              <a:p>
                <a:r>
                  <a:rPr lang="en-US" altLang="zh-CN">
                    <a:latin typeface="Times New Roman" panose="02020603050405020304" pitchFamily="18" charset="0"/>
                    <a:cs typeface="Times New Roman" panose="02020603050405020304" pitchFamily="18" charset="0"/>
                  </a:rPr>
                  <a:t>We introduce a Gaussian noise </a:t>
                </a:r>
                <a14:m>
                  <m:oMath xmlns:m="http://schemas.openxmlformats.org/officeDocument/2006/math">
                    <m:r>
                      <a:rPr lang="en-US" altLang="zh-CN" i="1">
                        <a:latin typeface="Cambria Math" panose="02040503050406030204" pitchFamily="18" charset="0"/>
                        <a:cs typeface="Cambria Math" panose="02040503050406030204" pitchFamily="18" charset="0"/>
                      </a:rPr>
                      <m:t>𝑁</m:t>
                    </m:r>
                    <m:r>
                      <a:rPr lang="en-US" altLang="zh-CN" i="1">
                        <a:latin typeface="Cambria Math" panose="02040503050406030204" pitchFamily="18" charset="0"/>
                        <a:ea typeface="MS Mincho" charset="0"/>
                        <a:cs typeface="Cambria Math" panose="02040503050406030204" pitchFamily="18" charset="0"/>
                      </a:rPr>
                      <m:t>(</m:t>
                    </m:r>
                    <m:r>
                      <a:rPr lang="en-US" altLang="zh-CN" i="1">
                        <a:latin typeface="Cambria Math" panose="02040503050406030204" pitchFamily="18" charset="0"/>
                        <a:ea typeface="MS Mincho" charset="0"/>
                        <a:cs typeface="Cambria Math" panose="02040503050406030204" pitchFamily="18" charset="0"/>
                      </a:rPr>
                      <m:t>0</m:t>
                    </m:r>
                    <m:r>
                      <a:rPr lang="en-US" altLang="zh-CN" i="1">
                        <a:latin typeface="Cambria Math" panose="02040503050406030204" pitchFamily="18" charset="0"/>
                        <a:ea typeface="MS Mincho" charset="0"/>
                        <a:cs typeface="Cambria Math" panose="02040503050406030204" pitchFamily="18" charset="0"/>
                      </a:rPr>
                      <m:t>,|</m:t>
                    </m:r>
                    <m:sSubSup>
                      <m:sSubSupPr>
                        <m:ctrlPr>
                          <a:rPr lang="en-US" altLang="zh-CN" i="1">
                            <a:solidFill>
                              <a:schemeClr val="tx1"/>
                            </a:solidFill>
                            <a:latin typeface="Cambria Math" panose="02040503050406030204" pitchFamily="18" charset="0"/>
                            <a:cs typeface="Cambria Math" panose="02040503050406030204" pitchFamily="18" charset="0"/>
                          </a:rPr>
                        </m:ctrlPr>
                      </m:sSubSupPr>
                      <m:e>
                        <m:acc>
                          <m:accPr>
                            <m:ctrlPr>
                              <a:rPr lang="en-US" altLang="zh-CN" i="1">
                                <a:solidFill>
                                  <a:schemeClr val="tx1"/>
                                </a:solidFill>
                                <a:latin typeface="Cambria Math" panose="02040503050406030204" pitchFamily="18" charset="0"/>
                                <a:cs typeface="Cambria Math" panose="02040503050406030204" pitchFamily="18" charset="0"/>
                              </a:rPr>
                            </m:ctrlPr>
                          </m:accPr>
                          <m:e>
                            <m:r>
                              <a:rPr lang="en-US" altLang="zh-CN" i="1">
                                <a:solidFill>
                                  <a:schemeClr val="tx1"/>
                                </a:solidFill>
                                <a:latin typeface="Cambria Math" panose="02040503050406030204" pitchFamily="18" charset="0"/>
                                <a:cs typeface="Cambria Math" panose="02040503050406030204" pitchFamily="18" charset="0"/>
                              </a:rPr>
                              <m:t>𝑎</m:t>
                            </m:r>
                          </m:e>
                        </m:acc>
                      </m:e>
                      <m:sub>
                        <m:r>
                          <a:rPr lang="en-US" altLang="zh-CN" i="1">
                            <a:solidFill>
                              <a:schemeClr val="tx1"/>
                            </a:solidFill>
                            <a:latin typeface="Cambria Math" panose="02040503050406030204" pitchFamily="18" charset="0"/>
                            <a:cs typeface="Cambria Math" panose="02040503050406030204" pitchFamily="18" charset="0"/>
                          </a:rPr>
                          <m:t>𝑡</m:t>
                        </m:r>
                      </m:sub>
                      <m:sup>
                        <m:r>
                          <a:rPr lang="en-US" altLang="zh-CN" i="1">
                            <a:solidFill>
                              <a:schemeClr val="tx1"/>
                            </a:solidFill>
                            <a:latin typeface="Cambria Math" panose="02040503050406030204" pitchFamily="18" charset="0"/>
                            <a:cs typeface="Cambria Math" panose="02040503050406030204" pitchFamily="18" charset="0"/>
                          </a:rPr>
                          <m:t>𝑘</m:t>
                        </m:r>
                      </m:sup>
                    </m:sSubSup>
                    <m:r>
                      <a:rPr lang="en-US" altLang="zh-CN" i="1">
                        <a:latin typeface="Cambria Math" panose="02040503050406030204" pitchFamily="18" charset="0"/>
                        <a:ea typeface="MS Mincho" charset="0"/>
                        <a:cs typeface="Cambria Math" panose="02040503050406030204" pitchFamily="18" charset="0"/>
                      </a:rPr>
                      <m:t>−</m:t>
                    </m:r>
                    <m:sSubSup>
                      <m:sSubSupPr>
                        <m:ctrlPr>
                          <a:rPr lang="en-US" altLang="zh-CN" i="1">
                            <a:latin typeface="Cambria Math" panose="02040503050406030204" pitchFamily="18" charset="0"/>
                            <a:cs typeface="Cambria Math" panose="02040503050406030204" pitchFamily="18" charset="0"/>
                          </a:rPr>
                        </m:ctrlPr>
                      </m:sSubSupPr>
                      <m:e>
                        <m:r>
                          <a:rPr lang="en-US" altLang="zh-CN" i="1">
                            <a:latin typeface="Cambria Math" panose="02040503050406030204" pitchFamily="18" charset="0"/>
                            <a:cs typeface="Cambria Math" panose="02040503050406030204" pitchFamily="18" charset="0"/>
                          </a:rPr>
                          <m:t>𝑎</m:t>
                        </m:r>
                      </m:e>
                      <m:sub>
                        <m:r>
                          <a:rPr lang="en-US" altLang="zh-CN" i="1">
                            <a:latin typeface="Cambria Math" panose="02040503050406030204" pitchFamily="18" charset="0"/>
                            <a:cs typeface="Cambria Math" panose="02040503050406030204" pitchFamily="18" charset="0"/>
                          </a:rPr>
                          <m:t>𝑡</m:t>
                        </m:r>
                      </m:sub>
                      <m:sup>
                        <m:r>
                          <a:rPr lang="en-US" altLang="zh-CN" i="1">
                            <a:latin typeface="Cambria Math" panose="02040503050406030204" pitchFamily="18" charset="0"/>
                            <a:cs typeface="Cambria Math" panose="02040503050406030204" pitchFamily="18" charset="0"/>
                          </a:rPr>
                          <m:t>𝑘</m:t>
                        </m:r>
                      </m:sup>
                    </m:sSubSup>
                    <m:r>
                      <a:rPr lang="en-US" altLang="zh-CN" i="1">
                        <a:latin typeface="Cambria Math" panose="02040503050406030204" pitchFamily="18" charset="0"/>
                        <a:ea typeface="MS Mincho" charset="0"/>
                        <a:cs typeface="Cambria Math" panose="02040503050406030204" pitchFamily="18" charset="0"/>
                      </a:rPr>
                      <m:t>|)</m:t>
                    </m:r>
                  </m:oMath>
                </a14:m>
                <a:r>
                  <a:rPr lang="en-US" altLang="zh-CN">
                    <a:latin typeface="Times New Roman" panose="02020603050405020304" pitchFamily="18" charset="0"/>
                    <a:cs typeface="Times New Roman" panose="02020603050405020304" pitchFamily="18" charset="0"/>
                  </a:rPr>
                  <a:t> with a variance equal to the discrepancy between the actions (step 8, Algorithm 1). Besides that, the critic’s objective for agent </a:t>
                </a:r>
                <a:r>
                  <a:rPr lang="en-US" altLang="zh-CN" i="1">
                    <a:latin typeface="Times New Roman" panose="02020603050405020304" pitchFamily="18" charset="0"/>
                    <a:cs typeface="Times New Roman" panose="02020603050405020304" pitchFamily="18" charset="0"/>
                  </a:rPr>
                  <a:t>k</a:t>
                </a:r>
                <a:r>
                  <a:rPr lang="en-US" altLang="zh-CN">
                    <a:latin typeface="Times New Roman" panose="02020603050405020304" pitchFamily="18" charset="0"/>
                    <a:cs typeface="Times New Roman" panose="02020603050405020304" pitchFamily="18" charset="0"/>
                  </a:rPr>
                  <a:t> is</a:t>
                </a:r>
                <a:endParaRPr lang="zh-CN" altLang="en-US">
                  <a:latin typeface="Times New Roman" panose="02020603050405020304" pitchFamily="18" charset="0"/>
                  <a:cs typeface="Times New Roman" panose="02020603050405020304" pitchFamily="18" charset="0"/>
                </a:endParaRPr>
              </a:p>
            </p:txBody>
          </p:sp>
        </mc:Choice>
        <mc:Fallback>
          <p:sp>
            <p:nvSpPr>
              <p:cNvPr id="5" name="文本框 4"/>
              <p:cNvSpPr txBox="1">
                <a:spLocks noRot="1" noChangeAspect="1" noMove="1" noResize="1" noEditPoints="1" noAdjustHandles="1" noChangeArrowheads="1" noChangeShapeType="1" noTextEdit="1"/>
              </p:cNvSpPr>
              <p:nvPr/>
            </p:nvSpPr>
            <p:spPr>
              <a:xfrm>
                <a:off x="170180" y="1990090"/>
                <a:ext cx="6838315" cy="945515"/>
              </a:xfrm>
              <a:prstGeom prst="rect">
                <a:avLst/>
              </a:prstGeom>
              <a:blipFill rotWithShape="1">
                <a:blip r:embed="rId3"/>
                <a:stretch>
                  <a:fillRect/>
                </a:stretch>
              </a:blipFill>
            </p:spPr>
            <p:txBody>
              <a:bodyPr/>
              <a:lstStyle/>
              <a:p>
                <a:r>
                  <a:rPr lang="zh-CN" altLang="en-US">
                    <a:noFill/>
                  </a:rPr>
                  <a:t> </a:t>
                </a:r>
              </a:p>
            </p:txBody>
          </p:sp>
        </mc:Fallback>
      </mc:AlternateContent>
      <p:pic>
        <p:nvPicPr>
          <p:cNvPr id="7" name="图片 6"/>
          <p:cNvPicPr>
            <a:picLocks noChangeAspect="1"/>
          </p:cNvPicPr>
          <p:nvPr/>
        </p:nvPicPr>
        <p:blipFill>
          <a:blip r:embed="rId4"/>
          <a:stretch>
            <a:fillRect/>
          </a:stretch>
        </p:blipFill>
        <p:spPr>
          <a:xfrm>
            <a:off x="1847850" y="2997200"/>
            <a:ext cx="3375025" cy="609600"/>
          </a:xfrm>
          <a:prstGeom prst="rect">
            <a:avLst/>
          </a:prstGeom>
        </p:spPr>
      </p:pic>
      <p:sp>
        <p:nvSpPr>
          <p:cNvPr id="9" name="文本框 8"/>
          <p:cNvSpPr txBox="1"/>
          <p:nvPr>
            <p:custDataLst>
              <p:tags r:id="rId5"/>
            </p:custDataLst>
          </p:nvPr>
        </p:nvSpPr>
        <p:spPr>
          <a:xfrm>
            <a:off x="6671945" y="3025140"/>
            <a:ext cx="556260" cy="368300"/>
          </a:xfrm>
          <a:prstGeom prst="rect">
            <a:avLst/>
          </a:prstGeom>
          <a:noFill/>
        </p:spPr>
        <p:txBody>
          <a:bodyPr wrap="square" rtlCol="0">
            <a:spAutoFit/>
          </a:bodyPr>
          <a:p>
            <a:pPr algn="ctr"/>
            <a:r>
              <a:rPr lang="en-US" altLang="zh-CN">
                <a:latin typeface="Times New Roman" panose="02020603050405020304" pitchFamily="18" charset="0"/>
                <a:cs typeface="Times New Roman" panose="02020603050405020304" pitchFamily="18" charset="0"/>
              </a:rPr>
              <a:t>(16)</a:t>
            </a:r>
            <a:endParaRPr lang="en-US" altLang="zh-CN">
              <a:latin typeface="Times New Roman" panose="02020603050405020304" pitchFamily="18" charset="0"/>
              <a:cs typeface="Times New Roman" panose="02020603050405020304" pitchFamily="18" charset="0"/>
            </a:endParaRPr>
          </a:p>
        </p:txBody>
      </p:sp>
      <p:pic>
        <p:nvPicPr>
          <p:cNvPr id="11" name="图片 10"/>
          <p:cNvPicPr>
            <a:picLocks noChangeAspect="1"/>
          </p:cNvPicPr>
          <p:nvPr/>
        </p:nvPicPr>
        <p:blipFill>
          <a:blip r:embed="rId6"/>
          <a:stretch>
            <a:fillRect/>
          </a:stretch>
        </p:blipFill>
        <p:spPr>
          <a:xfrm>
            <a:off x="1211580" y="3861435"/>
            <a:ext cx="4515485" cy="965200"/>
          </a:xfrm>
          <a:prstGeom prst="rect">
            <a:avLst/>
          </a:prstGeom>
        </p:spPr>
      </p:pic>
      <p:sp>
        <p:nvSpPr>
          <p:cNvPr id="13" name="文本框 12"/>
          <p:cNvSpPr txBox="1"/>
          <p:nvPr>
            <p:custDataLst>
              <p:tags r:id="rId7"/>
            </p:custDataLst>
          </p:nvPr>
        </p:nvSpPr>
        <p:spPr>
          <a:xfrm>
            <a:off x="6744335" y="4265295"/>
            <a:ext cx="556260" cy="368300"/>
          </a:xfrm>
          <a:prstGeom prst="rect">
            <a:avLst/>
          </a:prstGeom>
          <a:noFill/>
        </p:spPr>
        <p:txBody>
          <a:bodyPr wrap="square" rtlCol="0">
            <a:spAutoFit/>
          </a:bodyPr>
          <a:p>
            <a:pPr algn="ctr"/>
            <a:r>
              <a:rPr lang="en-US" altLang="zh-CN">
                <a:latin typeface="Times New Roman" panose="02020603050405020304" pitchFamily="18" charset="0"/>
                <a:cs typeface="Times New Roman" panose="02020603050405020304" pitchFamily="18" charset="0"/>
              </a:rPr>
              <a:t>(17)</a:t>
            </a:r>
            <a:endParaRPr lang="en-US" altLang="zh-CN">
              <a:latin typeface="Times New Roman" panose="02020603050405020304" pitchFamily="18" charset="0"/>
              <a:cs typeface="Times New Roman" panose="02020603050405020304" pitchFamily="18" charset="0"/>
            </a:endParaRPr>
          </a:p>
        </p:txBody>
      </p:sp>
    </p:spTree>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2135561" y="2650330"/>
            <a:ext cx="2054225" cy="2002806"/>
            <a:chOff x="800100" y="2426638"/>
            <a:chExt cx="2054225" cy="2002806"/>
          </a:xfrm>
        </p:grpSpPr>
        <p:grpSp>
          <p:nvGrpSpPr>
            <p:cNvPr id="27" name="组合 18"/>
            <p:cNvGrpSpPr/>
            <p:nvPr/>
          </p:nvGrpSpPr>
          <p:grpSpPr bwMode="auto">
            <a:xfrm>
              <a:off x="1073997" y="2426638"/>
              <a:ext cx="1505450" cy="1479472"/>
              <a:chOff x="1709739" y="2636838"/>
              <a:chExt cx="1590160" cy="1584325"/>
            </a:xfrm>
            <a:solidFill>
              <a:srgbClr val="044875"/>
            </a:solidFill>
          </p:grpSpPr>
          <p:sp>
            <p:nvSpPr>
              <p:cNvPr id="35" name="Freeform 6"/>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37" name="Freeform 7"/>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38" name="Freeform 8"/>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39" name="Freeform 9"/>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40" name="Freeform 10"/>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41" name="Freeform 11"/>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42" name="Freeform 12"/>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43" name="Freeform 13"/>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44" name="Freeform 14"/>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grpSp>
        <p:sp>
          <p:nvSpPr>
            <p:cNvPr id="31" name="文本框 30"/>
            <p:cNvSpPr txBox="1"/>
            <p:nvPr/>
          </p:nvSpPr>
          <p:spPr bwMode="auto">
            <a:xfrm>
              <a:off x="800100" y="3906110"/>
              <a:ext cx="2054225" cy="523334"/>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Contents</a:t>
              </a:r>
              <a:endPar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grpSp>
      <p:grpSp>
        <p:nvGrpSpPr>
          <p:cNvPr id="19" name="组合 18"/>
          <p:cNvGrpSpPr/>
          <p:nvPr/>
        </p:nvGrpSpPr>
        <p:grpSpPr>
          <a:xfrm>
            <a:off x="4611497" y="2225628"/>
            <a:ext cx="5370513" cy="534987"/>
            <a:chOff x="3281952" y="1484784"/>
            <a:chExt cx="5370513" cy="534987"/>
          </a:xfrm>
        </p:grpSpPr>
        <p:grpSp>
          <p:nvGrpSpPr>
            <p:cNvPr id="14" name="组合 13"/>
            <p:cNvGrpSpPr/>
            <p:nvPr/>
          </p:nvGrpSpPr>
          <p:grpSpPr>
            <a:xfrm>
              <a:off x="3943940" y="1484784"/>
              <a:ext cx="4708525" cy="534987"/>
              <a:chOff x="3943940" y="1626760"/>
              <a:chExt cx="4708525" cy="534987"/>
            </a:xfrm>
          </p:grpSpPr>
          <p:sp>
            <p:nvSpPr>
              <p:cNvPr id="49" name="Freeform 74"/>
              <p:cNvSpPr>
                <a:spLocks noEditPoints="1"/>
              </p:cNvSpPr>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chemeClr val="bg1">
                  <a:lumMod val="50000"/>
                </a:schemeClr>
              </a:solidFill>
              <a:ln>
                <a:noFill/>
              </a:ln>
            </p:spPr>
            <p:txBody>
              <a:bodyPr/>
              <a:lstStyle/>
              <a:p>
                <a:pPr>
                  <a:defRPr/>
                </a:pPr>
                <a:endParaRPr lang="zh-CN" altLang="en-US" b="1">
                  <a:solidFill>
                    <a:schemeClr val="bg2">
                      <a:lumMod val="90000"/>
                    </a:schemeClr>
                  </a:solidFill>
                  <a:latin typeface="Times New Roman" panose="02020603050405020304" pitchFamily="18" charset="0"/>
                  <a:cs typeface="Times New Roman" panose="02020603050405020304" pitchFamily="18" charset="0"/>
                </a:endParaRPr>
              </a:p>
            </p:txBody>
          </p:sp>
          <p:sp>
            <p:nvSpPr>
              <p:cNvPr id="50" name="文本框 20"/>
              <p:cNvSpPr txBox="1">
                <a:spLocks noChangeArrowheads="1"/>
              </p:cNvSpPr>
              <p:nvPr/>
            </p:nvSpPr>
            <p:spPr bwMode="auto">
              <a:xfrm>
                <a:off x="4599577" y="1648846"/>
                <a:ext cx="3989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cs typeface="Times New Roman" panose="02020603050405020304" pitchFamily="18" charset="0"/>
                  </a:rPr>
                  <a:t>Problem Description</a:t>
                </a:r>
                <a:endParaRPr lang="en-US" altLang="zh-CN" sz="2400" b="1" dirty="0">
                  <a:solidFill>
                    <a:schemeClr val="bg2">
                      <a:lumMod val="90000"/>
                    </a:schemeClr>
                  </a:solidFill>
                  <a:latin typeface="Times New Roman" panose="02020603050405020304" pitchFamily="18" charset="0"/>
                  <a:ea typeface="微软雅黑" panose="020B0503020204020204" charset="-122"/>
                  <a:cs typeface="Times New Roman" panose="02020603050405020304" pitchFamily="18" charset="0"/>
                </a:endParaRPr>
              </a:p>
            </p:txBody>
          </p:sp>
          <p:sp>
            <p:nvSpPr>
              <p:cNvPr id="51" name="矩形 50"/>
              <p:cNvSpPr/>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lumMod val="90000"/>
                    </a:schemeClr>
                  </a:solidFill>
                  <a:latin typeface="Times New Roman" panose="02020603050405020304" pitchFamily="18" charset="0"/>
                  <a:cs typeface="Times New Roman" panose="02020603050405020304" pitchFamily="18" charset="0"/>
                </a:endParaRPr>
              </a:p>
            </p:txBody>
          </p:sp>
          <p:cxnSp>
            <p:nvCxnSpPr>
              <p:cNvPr id="52" name="直接连接符 51"/>
              <p:cNvCxnSpPr/>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10" name="组合 9"/>
            <p:cNvGrpSpPr/>
            <p:nvPr/>
          </p:nvGrpSpPr>
          <p:grpSpPr>
            <a:xfrm>
              <a:off x="3281952" y="1484784"/>
              <a:ext cx="689642" cy="534987"/>
              <a:chOff x="3281952" y="1626760"/>
              <a:chExt cx="689642" cy="534987"/>
            </a:xfrm>
          </p:grpSpPr>
          <p:sp>
            <p:nvSpPr>
              <p:cNvPr id="53" name="矩形 52"/>
              <p:cNvSpPr/>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lumMod val="90000"/>
                    </a:schemeClr>
                  </a:solidFill>
                  <a:latin typeface="Times New Roman" panose="02020603050405020304" pitchFamily="18" charset="0"/>
                  <a:cs typeface="Times New Roman" panose="02020603050405020304" pitchFamily="18" charset="0"/>
                </a:endParaRPr>
              </a:p>
            </p:txBody>
          </p:sp>
          <p:sp>
            <p:nvSpPr>
              <p:cNvPr id="54" name="文本框 18"/>
              <p:cNvSpPr txBox="1">
                <a:spLocks noChangeArrowheads="1"/>
              </p:cNvSpPr>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Times New Roman" panose="02020603050405020304" pitchFamily="18" charset="0"/>
                    <a:cs typeface="Times New Roman" panose="02020603050405020304" pitchFamily="18" charset="0"/>
                  </a:rPr>
                  <a:t>01</a:t>
                </a:r>
                <a:endParaRPr lang="en-US" altLang="zh-CN" sz="2700" dirty="0">
                  <a:solidFill>
                    <a:schemeClr val="bg2">
                      <a:lumMod val="90000"/>
                    </a:schemeClr>
                  </a:solidFill>
                  <a:latin typeface="Times New Roman" panose="02020603050405020304" pitchFamily="18" charset="0"/>
                  <a:cs typeface="Times New Roman" panose="02020603050405020304" pitchFamily="18" charset="0"/>
                </a:endParaRPr>
              </a:p>
            </p:txBody>
          </p:sp>
        </p:grpSp>
      </p:grpSp>
      <p:grpSp>
        <p:nvGrpSpPr>
          <p:cNvPr id="22" name="组合 21"/>
          <p:cNvGrpSpPr/>
          <p:nvPr/>
        </p:nvGrpSpPr>
        <p:grpSpPr>
          <a:xfrm>
            <a:off x="4591349" y="3866346"/>
            <a:ext cx="5372100" cy="534987"/>
            <a:chOff x="3261805" y="3188752"/>
            <a:chExt cx="5372100" cy="534987"/>
          </a:xfrm>
        </p:grpSpPr>
        <p:grpSp>
          <p:nvGrpSpPr>
            <p:cNvPr id="12" name="组合 11"/>
            <p:cNvGrpSpPr/>
            <p:nvPr/>
          </p:nvGrpSpPr>
          <p:grpSpPr>
            <a:xfrm>
              <a:off x="3261805" y="3188752"/>
              <a:ext cx="689593" cy="534987"/>
              <a:chOff x="3261805" y="3188752"/>
              <a:chExt cx="689593" cy="534987"/>
            </a:xfrm>
          </p:grpSpPr>
          <p:sp>
            <p:nvSpPr>
              <p:cNvPr id="61" name="矩形 60"/>
              <p:cNvSpPr/>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lumMod val="90000"/>
                    </a:schemeClr>
                  </a:solidFill>
                  <a:latin typeface="Times New Roman" panose="02020603050405020304" pitchFamily="18" charset="0"/>
                  <a:cs typeface="Times New Roman" panose="02020603050405020304" pitchFamily="18" charset="0"/>
                </a:endParaRPr>
              </a:p>
            </p:txBody>
          </p:sp>
          <p:sp>
            <p:nvSpPr>
              <p:cNvPr id="62" name="文本框 86"/>
              <p:cNvSpPr txBox="1">
                <a:spLocks noChangeArrowheads="1"/>
              </p:cNvSpPr>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044875"/>
                    </a:solidFill>
                    <a:latin typeface="Times New Roman" panose="02020603050405020304" pitchFamily="18" charset="0"/>
                    <a:cs typeface="Times New Roman" panose="02020603050405020304" pitchFamily="18" charset="0"/>
                  </a:rPr>
                  <a:t>03</a:t>
                </a:r>
                <a:endParaRPr lang="en-US" altLang="zh-CN" sz="2700" dirty="0">
                  <a:solidFill>
                    <a:srgbClr val="044875"/>
                  </a:solidFill>
                  <a:latin typeface="Times New Roman" panose="02020603050405020304" pitchFamily="18" charset="0"/>
                  <a:cs typeface="Times New Roman" panose="02020603050405020304" pitchFamily="18" charset="0"/>
                </a:endParaRPr>
              </a:p>
            </p:txBody>
          </p:sp>
        </p:grpSp>
        <p:grpSp>
          <p:nvGrpSpPr>
            <p:cNvPr id="16" name="组合 15"/>
            <p:cNvGrpSpPr/>
            <p:nvPr/>
          </p:nvGrpSpPr>
          <p:grpSpPr>
            <a:xfrm>
              <a:off x="3923792" y="3188752"/>
              <a:ext cx="4710113" cy="534987"/>
              <a:chOff x="3923792" y="3188752"/>
              <a:chExt cx="4710113" cy="534987"/>
            </a:xfrm>
          </p:grpSpPr>
          <p:sp>
            <p:nvSpPr>
              <p:cNvPr id="57" name="矩形 56"/>
              <p:cNvSpPr/>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lumMod val="90000"/>
                    </a:schemeClr>
                  </a:solidFill>
                  <a:latin typeface="Times New Roman" panose="02020603050405020304" pitchFamily="18" charset="0"/>
                  <a:cs typeface="Times New Roman" panose="02020603050405020304" pitchFamily="18" charset="0"/>
                </a:endParaRPr>
              </a:p>
            </p:txBody>
          </p:sp>
          <p:cxnSp>
            <p:nvCxnSpPr>
              <p:cNvPr id="58" name="直接连接符 57"/>
              <p:cNvCxnSpPr/>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grpSp>
        <p:nvGrpSpPr>
          <p:cNvPr id="23" name="组合 22"/>
          <p:cNvGrpSpPr/>
          <p:nvPr/>
        </p:nvGrpSpPr>
        <p:grpSpPr>
          <a:xfrm>
            <a:off x="4591349" y="4686705"/>
            <a:ext cx="5372100" cy="534987"/>
            <a:chOff x="3261805" y="4046141"/>
            <a:chExt cx="5372100" cy="534987"/>
          </a:xfrm>
        </p:grpSpPr>
        <p:grpSp>
          <p:nvGrpSpPr>
            <p:cNvPr id="13" name="组合 12"/>
            <p:cNvGrpSpPr/>
            <p:nvPr/>
          </p:nvGrpSpPr>
          <p:grpSpPr>
            <a:xfrm>
              <a:off x="3261805" y="4046141"/>
              <a:ext cx="689447" cy="534987"/>
              <a:chOff x="3261805" y="3969748"/>
              <a:chExt cx="689447" cy="534987"/>
            </a:xfrm>
          </p:grpSpPr>
          <p:sp>
            <p:nvSpPr>
              <p:cNvPr id="89" name="矩形 88"/>
              <p:cNvSpPr/>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Times New Roman" panose="02020603050405020304" pitchFamily="18" charset="0"/>
                  <a:cs typeface="Times New Roman" panose="02020603050405020304" pitchFamily="18" charset="0"/>
                </a:endParaRPr>
              </a:p>
            </p:txBody>
          </p:sp>
          <p:sp>
            <p:nvSpPr>
              <p:cNvPr id="90" name="文本框 131"/>
              <p:cNvSpPr txBox="1">
                <a:spLocks noChangeArrowheads="1"/>
              </p:cNvSpPr>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D0CECE"/>
                    </a:solidFill>
                    <a:latin typeface="Times New Roman" panose="02020603050405020304" pitchFamily="18" charset="0"/>
                    <a:cs typeface="Times New Roman" panose="02020603050405020304" pitchFamily="18" charset="0"/>
                  </a:rPr>
                  <a:t>04</a:t>
                </a:r>
                <a:endParaRPr lang="en-US" altLang="zh-CN" sz="2700" dirty="0">
                  <a:solidFill>
                    <a:srgbClr val="D0CECE"/>
                  </a:solidFill>
                  <a:latin typeface="Times New Roman" panose="02020603050405020304" pitchFamily="18" charset="0"/>
                  <a:cs typeface="Times New Roman" panose="02020603050405020304" pitchFamily="18" charset="0"/>
                </a:endParaRPr>
              </a:p>
            </p:txBody>
          </p:sp>
        </p:grpSp>
        <p:grpSp>
          <p:nvGrpSpPr>
            <p:cNvPr id="17" name="组合 16"/>
            <p:cNvGrpSpPr/>
            <p:nvPr/>
          </p:nvGrpSpPr>
          <p:grpSpPr>
            <a:xfrm>
              <a:off x="3923792" y="4046141"/>
              <a:ext cx="4710113" cy="534987"/>
              <a:chOff x="3923792" y="3969748"/>
              <a:chExt cx="4710113" cy="534987"/>
            </a:xfrm>
          </p:grpSpPr>
          <p:sp>
            <p:nvSpPr>
              <p:cNvPr id="64" name="文本框 126"/>
              <p:cNvSpPr txBox="1">
                <a:spLocks noChangeArrowheads="1"/>
              </p:cNvSpPr>
              <p:nvPr/>
            </p:nvSpPr>
            <p:spPr bwMode="auto">
              <a:xfrm>
                <a:off x="4571492" y="4002700"/>
                <a:ext cx="40417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cs typeface="Times New Roman" panose="02020603050405020304" pitchFamily="18" charset="0"/>
                  </a:rPr>
                  <a:t>Conclusion</a:t>
                </a:r>
                <a:endParaRPr lang="en-US" altLang="zh-CN" sz="2400" b="1" dirty="0">
                  <a:solidFill>
                    <a:schemeClr val="bg2">
                      <a:lumMod val="90000"/>
                    </a:schemeClr>
                  </a:solidFill>
                  <a:latin typeface="Times New Roman" panose="02020603050405020304" pitchFamily="18" charset="0"/>
                  <a:ea typeface="微软雅黑" panose="020B0503020204020204" charset="-122"/>
                  <a:cs typeface="Times New Roman" panose="02020603050405020304" pitchFamily="18" charset="0"/>
                </a:endParaRPr>
              </a:p>
            </p:txBody>
          </p:sp>
          <p:sp>
            <p:nvSpPr>
              <p:cNvPr id="65" name="矩形 64"/>
              <p:cNvSpPr/>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latin typeface="Times New Roman" panose="02020603050405020304" pitchFamily="18" charset="0"/>
                  <a:cs typeface="Times New Roman" panose="02020603050405020304" pitchFamily="18" charset="0"/>
                </a:endParaRPr>
              </a:p>
            </p:txBody>
          </p:sp>
          <p:cxnSp>
            <p:nvCxnSpPr>
              <p:cNvPr id="86" name="直接连接符 85"/>
              <p:cNvCxnSpPr/>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grpSp>
        <p:nvGrpSpPr>
          <p:cNvPr id="20" name="组合 19"/>
          <p:cNvGrpSpPr/>
          <p:nvPr/>
        </p:nvGrpSpPr>
        <p:grpSpPr>
          <a:xfrm>
            <a:off x="4605401" y="3045987"/>
            <a:ext cx="5370513" cy="534987"/>
            <a:chOff x="3275856" y="2348880"/>
            <a:chExt cx="5370513" cy="534987"/>
          </a:xfrm>
        </p:grpSpPr>
        <p:grpSp>
          <p:nvGrpSpPr>
            <p:cNvPr id="11" name="组合 10"/>
            <p:cNvGrpSpPr/>
            <p:nvPr/>
          </p:nvGrpSpPr>
          <p:grpSpPr>
            <a:xfrm>
              <a:off x="3275856" y="2348880"/>
              <a:ext cx="689474" cy="534987"/>
              <a:chOff x="3275856" y="2407756"/>
              <a:chExt cx="689474" cy="534987"/>
            </a:xfrm>
          </p:grpSpPr>
          <p:sp>
            <p:nvSpPr>
              <p:cNvPr id="97" name="矩形 96"/>
              <p:cNvSpPr/>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lumMod val="90000"/>
                    </a:schemeClr>
                  </a:solidFill>
                  <a:latin typeface="Times New Roman" panose="02020603050405020304" pitchFamily="18" charset="0"/>
                  <a:cs typeface="Times New Roman" panose="02020603050405020304" pitchFamily="18" charset="0"/>
                </a:endParaRPr>
              </a:p>
            </p:txBody>
          </p:sp>
          <p:sp>
            <p:nvSpPr>
              <p:cNvPr id="98" name="文本框 78"/>
              <p:cNvSpPr txBox="1">
                <a:spLocks noChangeArrowheads="1"/>
              </p:cNvSpPr>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Times New Roman" panose="02020603050405020304" pitchFamily="18" charset="0"/>
                    <a:cs typeface="Times New Roman" panose="02020603050405020304" pitchFamily="18" charset="0"/>
                  </a:rPr>
                  <a:t>02</a:t>
                </a:r>
                <a:endParaRPr lang="en-US" altLang="zh-CN" sz="2700" dirty="0">
                  <a:solidFill>
                    <a:schemeClr val="bg2">
                      <a:lumMod val="90000"/>
                    </a:schemeClr>
                  </a:solidFill>
                  <a:latin typeface="Times New Roman" panose="02020603050405020304" pitchFamily="18" charset="0"/>
                  <a:cs typeface="Times New Roman" panose="02020603050405020304" pitchFamily="18" charset="0"/>
                </a:endParaRPr>
              </a:p>
            </p:txBody>
          </p:sp>
        </p:grpSp>
        <p:grpSp>
          <p:nvGrpSpPr>
            <p:cNvPr id="15" name="组合 14"/>
            <p:cNvGrpSpPr/>
            <p:nvPr/>
          </p:nvGrpSpPr>
          <p:grpSpPr>
            <a:xfrm>
              <a:off x="3937844" y="2348880"/>
              <a:ext cx="4708525" cy="534987"/>
              <a:chOff x="3937844" y="2407756"/>
              <a:chExt cx="4708525" cy="534987"/>
            </a:xfrm>
          </p:grpSpPr>
          <p:sp>
            <p:nvSpPr>
              <p:cNvPr id="92" name="文本框 73"/>
              <p:cNvSpPr txBox="1">
                <a:spLocks noChangeArrowheads="1"/>
              </p:cNvSpPr>
              <p:nvPr/>
            </p:nvSpPr>
            <p:spPr bwMode="auto">
              <a:xfrm>
                <a:off x="5326034" y="2449079"/>
                <a:ext cx="249971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cs typeface="Times New Roman" panose="02020603050405020304" pitchFamily="18" charset="0"/>
                  </a:rPr>
                  <a:t>Method Design</a:t>
                </a:r>
                <a:endParaRPr lang="en-US" altLang="zh-CN" sz="2400" b="1" dirty="0">
                  <a:solidFill>
                    <a:schemeClr val="bg2">
                      <a:lumMod val="90000"/>
                    </a:schemeClr>
                  </a:solidFill>
                  <a:latin typeface="Times New Roman" panose="02020603050405020304" pitchFamily="18" charset="0"/>
                  <a:ea typeface="微软雅黑" panose="020B0503020204020204" charset="-122"/>
                  <a:cs typeface="Times New Roman" panose="02020603050405020304" pitchFamily="18" charset="0"/>
                </a:endParaRPr>
              </a:p>
            </p:txBody>
          </p:sp>
          <p:sp>
            <p:nvSpPr>
              <p:cNvPr id="93" name="矩形 92"/>
              <p:cNvSpPr/>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lumMod val="90000"/>
                    </a:schemeClr>
                  </a:solidFill>
                  <a:latin typeface="Times New Roman" panose="02020603050405020304" pitchFamily="18" charset="0"/>
                  <a:cs typeface="Times New Roman" panose="02020603050405020304" pitchFamily="18" charset="0"/>
                </a:endParaRPr>
              </a:p>
            </p:txBody>
          </p:sp>
          <p:cxnSp>
            <p:nvCxnSpPr>
              <p:cNvPr id="94" name="直接连接符 93"/>
              <p:cNvCxnSpPr/>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6" name="Freeform 30"/>
              <p:cNvSpPr>
                <a:spLocks noEditPoints="1"/>
              </p:cNvSpPr>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chemeClr val="bg1">
                  <a:lumMod val="50000"/>
                </a:schemeClr>
              </a:solidFill>
              <a:ln>
                <a:noFill/>
              </a:ln>
            </p:spPr>
            <p:txBody>
              <a:bodyPr/>
              <a:lstStyle/>
              <a:p>
                <a:pPr>
                  <a:defRPr/>
                </a:pPr>
                <a:endParaRPr lang="zh-CN" altLang="en-US" b="1">
                  <a:solidFill>
                    <a:schemeClr val="bg2">
                      <a:lumMod val="90000"/>
                    </a:schemeClr>
                  </a:solidFill>
                  <a:latin typeface="Times New Roman" panose="02020603050405020304" pitchFamily="18" charset="0"/>
                  <a:cs typeface="Times New Roman" panose="02020603050405020304" pitchFamily="18" charset="0"/>
                </a:endParaRPr>
              </a:p>
            </p:txBody>
          </p:sp>
        </p:grpSp>
      </p:grpSp>
      <p:sp>
        <p:nvSpPr>
          <p:cNvPr id="2" name="文本框 126"/>
          <p:cNvSpPr txBox="1">
            <a:spLocks noChangeArrowheads="1"/>
          </p:cNvSpPr>
          <p:nvPr/>
        </p:nvSpPr>
        <p:spPr bwMode="auto">
          <a:xfrm>
            <a:off x="5901037" y="3903006"/>
            <a:ext cx="40417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cs typeface="Times New Roman" panose="02020603050405020304" pitchFamily="18" charset="0"/>
              </a:rPr>
              <a:t>Experiment Results</a:t>
            </a:r>
            <a:endParaRPr lang="en-US" altLang="zh-CN" sz="2400" b="1" dirty="0">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sp>
        <p:nvSpPr>
          <p:cNvPr id="3" name="Freeform 306"/>
          <p:cNvSpPr>
            <a:spLocks noEditPoints="1"/>
          </p:cNvSpPr>
          <p:nvPr>
            <p:custDataLst>
              <p:tags r:id="rId1"/>
            </p:custDataLst>
          </p:nvPr>
        </p:nvSpPr>
        <p:spPr bwMode="auto">
          <a:xfrm>
            <a:off x="5378259" y="4739989"/>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chemeClr val="bg1">
              <a:lumMod val="50000"/>
            </a:schemeClr>
          </a:solidFill>
          <a:ln>
            <a:noFill/>
          </a:ln>
        </p:spPr>
        <p:txBody>
          <a:bodyPr/>
          <a:lstStyle/>
          <a:p>
            <a:pPr>
              <a:defRPr/>
            </a:pPr>
            <a:endParaRPr lang="zh-CN" altLang="en-US" b="1">
              <a:solidFill>
                <a:schemeClr val="bg2">
                  <a:lumMod val="90000"/>
                </a:schemeClr>
              </a:solidFill>
              <a:latin typeface="Times New Roman" panose="02020603050405020304" pitchFamily="18" charset="0"/>
              <a:cs typeface="Times New Roman" panose="02020603050405020304" pitchFamily="18" charset="0"/>
            </a:endParaRPr>
          </a:p>
        </p:txBody>
      </p:sp>
      <p:sp>
        <p:nvSpPr>
          <p:cNvPr id="4" name="Freeform 71"/>
          <p:cNvSpPr>
            <a:spLocks noEditPoints="1"/>
          </p:cNvSpPr>
          <p:nvPr>
            <p:custDataLst>
              <p:tags r:id="rId2"/>
            </p:custDataLst>
          </p:nvPr>
        </p:nvSpPr>
        <p:spPr bwMode="auto">
          <a:xfrm>
            <a:off x="5374788" y="3936800"/>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rgbClr val="044875"/>
          </a:solidFill>
          <a:ln>
            <a:noFill/>
          </a:ln>
        </p:spPr>
        <p:txBody>
          <a:bodyPr/>
          <a:lstStyle/>
          <a:p>
            <a:pPr>
              <a:defRPr/>
            </a:pPr>
            <a:endParaRPr lang="zh-CN" altLang="en-US" b="1">
              <a:solidFill>
                <a:prstClr val="black"/>
              </a:solidFill>
              <a:latin typeface="Times New Roman" panose="02020603050405020304" pitchFamily="18" charset="0"/>
              <a:cs typeface="Times New Roman" panose="02020603050405020304" pitchFamily="18" charset="0"/>
            </a:endParaRPr>
          </a:p>
        </p:txBody>
      </p:sp>
      <p:grpSp>
        <p:nvGrpSpPr>
          <p:cNvPr id="6" name="组合 5"/>
          <p:cNvGrpSpPr/>
          <p:nvPr/>
        </p:nvGrpSpPr>
        <p:grpSpPr>
          <a:xfrm>
            <a:off x="-1" y="6553200"/>
            <a:ext cx="12192001" cy="304800"/>
            <a:chOff x="0" y="6569404"/>
            <a:chExt cx="9144000" cy="288000"/>
          </a:xfrm>
        </p:grpSpPr>
        <p:sp>
          <p:nvSpPr>
            <p:cNvPr id="7" name="矩形 6"/>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8" name="矩形 7"/>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cs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9"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latin typeface="Times New Roman" panose="02020603050405020304" pitchFamily="18" charset="0"/>
                <a:cs typeface="Times New Roman" panose="02020603050405020304" pitchFamily="18" charset="0"/>
              </a:rPr>
            </a:fld>
            <a:endParaRPr lang="zh-HK" altLang="en-US" sz="1600" dirty="0" smtClean="0">
              <a:solidFill>
                <a:schemeClr val="bg1"/>
              </a:solidFill>
              <a:latin typeface="Times New Roman" panose="02020603050405020304" pitchFamily="18" charset="0"/>
              <a:cs typeface="Times New Roman" panose="02020603050405020304" pitchFamily="18" charset="0"/>
            </a:endParaRPr>
          </a:p>
        </p:txBody>
      </p:sp>
      <p:pic>
        <p:nvPicPr>
          <p:cNvPr id="21" name="图片 20"/>
          <p:cNvPicPr>
            <a:picLocks noChangeAspect="1"/>
          </p:cNvPicPr>
          <p:nvPr/>
        </p:nvPicPr>
        <p:blipFill>
          <a:blip r:embed="rId3" cstate="print">
            <a:clrChange>
              <a:clrFrom>
                <a:srgbClr val="FFFFFF"/>
              </a:clrFrom>
              <a:clrTo>
                <a:srgbClr val="FFFFFF">
                  <a:alpha val="0"/>
                </a:srgbClr>
              </a:clrTo>
            </a:clrChange>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spTree>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custDataLst>
              <p:tags r:id="rId1"/>
            </p:custDataLst>
          </p:nvPr>
        </p:nvSpPr>
        <p:spPr>
          <a:xfrm>
            <a:off x="0" y="1"/>
            <a:ext cx="1219200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custDataLst>
              <p:tags r:id="rId2"/>
            </p:custDataLst>
          </p:nvPr>
        </p:nvSpPr>
        <p:spPr>
          <a:xfrm>
            <a:off x="0" y="66874"/>
            <a:ext cx="4914152"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Experiment Results</a:t>
            </a:r>
            <a:endPar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endParaRPr>
          </a:p>
        </p:txBody>
      </p:sp>
      <p:grpSp>
        <p:nvGrpSpPr>
          <p:cNvPr id="29" name="组合 28"/>
          <p:cNvGrpSpPr/>
          <p:nvPr/>
        </p:nvGrpSpPr>
        <p:grpSpPr>
          <a:xfrm>
            <a:off x="-1" y="6553200"/>
            <a:ext cx="12192001" cy="304800"/>
            <a:chOff x="0" y="6569404"/>
            <a:chExt cx="9144000" cy="288000"/>
          </a:xfrm>
        </p:grpSpPr>
        <p:sp>
          <p:nvSpPr>
            <p:cNvPr id="31" name="矩形 30"/>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32" name="矩形 31"/>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33"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pic>
        <p:nvPicPr>
          <p:cNvPr id="3" name="图片 2"/>
          <p:cNvPicPr>
            <a:picLocks noChangeAspect="1"/>
          </p:cNvPicPr>
          <p:nvPr/>
        </p:nvPicPr>
        <p:blipFill>
          <a:blip r:embed="rId3"/>
          <a:stretch>
            <a:fillRect/>
          </a:stretch>
        </p:blipFill>
        <p:spPr>
          <a:xfrm>
            <a:off x="767715" y="836930"/>
            <a:ext cx="3678555" cy="5384800"/>
          </a:xfrm>
          <a:prstGeom prst="rect">
            <a:avLst/>
          </a:prstGeom>
        </p:spPr>
      </p:pic>
      <p:pic>
        <p:nvPicPr>
          <p:cNvPr id="4" name="图片 3"/>
          <p:cNvPicPr>
            <a:picLocks noChangeAspect="1"/>
          </p:cNvPicPr>
          <p:nvPr/>
        </p:nvPicPr>
        <p:blipFill>
          <a:blip r:embed="rId4"/>
          <a:stretch>
            <a:fillRect/>
          </a:stretch>
        </p:blipFill>
        <p:spPr>
          <a:xfrm>
            <a:off x="4440555" y="2348865"/>
            <a:ext cx="7640320" cy="2185670"/>
          </a:xfrm>
          <a:prstGeom prst="rect">
            <a:avLst/>
          </a:prstGeom>
        </p:spPr>
      </p:pic>
    </p:spTree>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custDataLst>
              <p:tags r:id="rId1"/>
            </p:custDataLst>
          </p:nvPr>
        </p:nvSpPr>
        <p:spPr>
          <a:xfrm>
            <a:off x="0" y="1"/>
            <a:ext cx="1219200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custDataLst>
              <p:tags r:id="rId2"/>
            </p:custDataLst>
          </p:nvPr>
        </p:nvSpPr>
        <p:spPr>
          <a:xfrm>
            <a:off x="0" y="66874"/>
            <a:ext cx="4914152"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Experiment Results</a:t>
            </a:r>
            <a:endPar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endParaRPr>
          </a:p>
        </p:txBody>
      </p:sp>
      <p:grpSp>
        <p:nvGrpSpPr>
          <p:cNvPr id="29" name="组合 28"/>
          <p:cNvGrpSpPr/>
          <p:nvPr/>
        </p:nvGrpSpPr>
        <p:grpSpPr>
          <a:xfrm>
            <a:off x="-1" y="6553200"/>
            <a:ext cx="12192001" cy="304800"/>
            <a:chOff x="0" y="6569404"/>
            <a:chExt cx="9144000" cy="288000"/>
          </a:xfrm>
        </p:grpSpPr>
        <p:sp>
          <p:nvSpPr>
            <p:cNvPr id="31" name="矩形 30"/>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32" name="矩形 31"/>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33"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pic>
        <p:nvPicPr>
          <p:cNvPr id="2" name="图片 1"/>
          <p:cNvPicPr>
            <a:picLocks noChangeAspect="1"/>
          </p:cNvPicPr>
          <p:nvPr/>
        </p:nvPicPr>
        <p:blipFill>
          <a:blip r:embed="rId3"/>
          <a:stretch>
            <a:fillRect/>
          </a:stretch>
        </p:blipFill>
        <p:spPr>
          <a:xfrm>
            <a:off x="1487805" y="1243965"/>
            <a:ext cx="9290050" cy="4785360"/>
          </a:xfrm>
          <a:prstGeom prst="rect">
            <a:avLst/>
          </a:prstGeom>
        </p:spPr>
      </p:pic>
    </p:spTree>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2135561" y="2650330"/>
            <a:ext cx="2054225" cy="2002806"/>
            <a:chOff x="800100" y="2426638"/>
            <a:chExt cx="2054225" cy="2002806"/>
          </a:xfrm>
        </p:grpSpPr>
        <p:grpSp>
          <p:nvGrpSpPr>
            <p:cNvPr id="27" name="组合 18"/>
            <p:cNvGrpSpPr/>
            <p:nvPr/>
          </p:nvGrpSpPr>
          <p:grpSpPr bwMode="auto">
            <a:xfrm>
              <a:off x="1073997" y="2426638"/>
              <a:ext cx="1505450" cy="1479472"/>
              <a:chOff x="1709739" y="2636838"/>
              <a:chExt cx="1590160" cy="1584325"/>
            </a:xfrm>
            <a:solidFill>
              <a:srgbClr val="044875"/>
            </a:solidFill>
          </p:grpSpPr>
          <p:sp>
            <p:nvSpPr>
              <p:cNvPr id="35" name="Freeform 6"/>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37" name="Freeform 7"/>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38" name="Freeform 8"/>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39" name="Freeform 9"/>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40" name="Freeform 10"/>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41" name="Freeform 11"/>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42" name="Freeform 12"/>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43" name="Freeform 13"/>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44" name="Freeform 14"/>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grpSp>
        <p:sp>
          <p:nvSpPr>
            <p:cNvPr id="31" name="文本框 30"/>
            <p:cNvSpPr txBox="1"/>
            <p:nvPr/>
          </p:nvSpPr>
          <p:spPr bwMode="auto">
            <a:xfrm>
              <a:off x="800100" y="3906110"/>
              <a:ext cx="2054225" cy="523334"/>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Contents</a:t>
              </a:r>
              <a:endPar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grpSp>
      <p:grpSp>
        <p:nvGrpSpPr>
          <p:cNvPr id="19" name="组合 18"/>
          <p:cNvGrpSpPr/>
          <p:nvPr/>
        </p:nvGrpSpPr>
        <p:grpSpPr>
          <a:xfrm>
            <a:off x="4611497" y="2225628"/>
            <a:ext cx="5370513" cy="534987"/>
            <a:chOff x="3281952" y="1484784"/>
            <a:chExt cx="5370513" cy="534987"/>
          </a:xfrm>
        </p:grpSpPr>
        <p:grpSp>
          <p:nvGrpSpPr>
            <p:cNvPr id="14" name="组合 13"/>
            <p:cNvGrpSpPr/>
            <p:nvPr/>
          </p:nvGrpSpPr>
          <p:grpSpPr>
            <a:xfrm>
              <a:off x="3943940" y="1484784"/>
              <a:ext cx="4708525" cy="534987"/>
              <a:chOff x="3943940" y="1626760"/>
              <a:chExt cx="4708525" cy="534987"/>
            </a:xfrm>
          </p:grpSpPr>
          <p:sp>
            <p:nvSpPr>
              <p:cNvPr id="49" name="Freeform 74"/>
              <p:cNvSpPr>
                <a:spLocks noEditPoints="1"/>
              </p:cNvSpPr>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chemeClr val="bg1">
                  <a:lumMod val="50000"/>
                </a:schemeClr>
              </a:solidFill>
              <a:ln>
                <a:noFill/>
              </a:ln>
            </p:spPr>
            <p:txBody>
              <a:bodyPr/>
              <a:lstStyle/>
              <a:p>
                <a:pPr>
                  <a:defRPr/>
                </a:pPr>
                <a:endParaRPr lang="zh-CN" altLang="en-US" b="1">
                  <a:solidFill>
                    <a:schemeClr val="bg2">
                      <a:lumMod val="90000"/>
                    </a:schemeClr>
                  </a:solidFill>
                  <a:latin typeface="Times New Roman" panose="02020603050405020304" pitchFamily="18" charset="0"/>
                  <a:cs typeface="Times New Roman" panose="02020603050405020304" pitchFamily="18" charset="0"/>
                </a:endParaRPr>
              </a:p>
            </p:txBody>
          </p:sp>
          <p:sp>
            <p:nvSpPr>
              <p:cNvPr id="50" name="文本框 20"/>
              <p:cNvSpPr txBox="1">
                <a:spLocks noChangeArrowheads="1"/>
              </p:cNvSpPr>
              <p:nvPr/>
            </p:nvSpPr>
            <p:spPr bwMode="auto">
              <a:xfrm>
                <a:off x="4599577" y="1648846"/>
                <a:ext cx="3989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cs typeface="Times New Roman" panose="02020603050405020304" pitchFamily="18" charset="0"/>
                  </a:rPr>
                  <a:t>Problem Description</a:t>
                </a:r>
                <a:endParaRPr lang="en-US" altLang="zh-CN" sz="2400" b="1" dirty="0">
                  <a:solidFill>
                    <a:schemeClr val="bg2">
                      <a:lumMod val="90000"/>
                    </a:schemeClr>
                  </a:solidFill>
                  <a:latin typeface="Times New Roman" panose="02020603050405020304" pitchFamily="18" charset="0"/>
                  <a:ea typeface="微软雅黑" panose="020B0503020204020204" charset="-122"/>
                  <a:cs typeface="Times New Roman" panose="02020603050405020304" pitchFamily="18" charset="0"/>
                </a:endParaRPr>
              </a:p>
            </p:txBody>
          </p:sp>
          <p:sp>
            <p:nvSpPr>
              <p:cNvPr id="51" name="矩形 50"/>
              <p:cNvSpPr/>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lumMod val="90000"/>
                    </a:schemeClr>
                  </a:solidFill>
                  <a:latin typeface="Times New Roman" panose="02020603050405020304" pitchFamily="18" charset="0"/>
                  <a:cs typeface="Times New Roman" panose="02020603050405020304" pitchFamily="18" charset="0"/>
                </a:endParaRPr>
              </a:p>
            </p:txBody>
          </p:sp>
          <p:cxnSp>
            <p:nvCxnSpPr>
              <p:cNvPr id="52" name="直接连接符 51"/>
              <p:cNvCxnSpPr/>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10" name="组合 9"/>
            <p:cNvGrpSpPr/>
            <p:nvPr/>
          </p:nvGrpSpPr>
          <p:grpSpPr>
            <a:xfrm>
              <a:off x="3281952" y="1484784"/>
              <a:ext cx="689642" cy="534987"/>
              <a:chOff x="3281952" y="1626760"/>
              <a:chExt cx="689642" cy="534987"/>
            </a:xfrm>
          </p:grpSpPr>
          <p:sp>
            <p:nvSpPr>
              <p:cNvPr id="53" name="矩形 52"/>
              <p:cNvSpPr/>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lumMod val="90000"/>
                    </a:schemeClr>
                  </a:solidFill>
                  <a:latin typeface="Times New Roman" panose="02020603050405020304" pitchFamily="18" charset="0"/>
                  <a:cs typeface="Times New Roman" panose="02020603050405020304" pitchFamily="18" charset="0"/>
                </a:endParaRPr>
              </a:p>
            </p:txBody>
          </p:sp>
          <p:sp>
            <p:nvSpPr>
              <p:cNvPr id="54" name="文本框 18"/>
              <p:cNvSpPr txBox="1">
                <a:spLocks noChangeArrowheads="1"/>
              </p:cNvSpPr>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Times New Roman" panose="02020603050405020304" pitchFamily="18" charset="0"/>
                    <a:cs typeface="Times New Roman" panose="02020603050405020304" pitchFamily="18" charset="0"/>
                  </a:rPr>
                  <a:t>01</a:t>
                </a:r>
                <a:endParaRPr lang="en-US" altLang="zh-CN" sz="2700" dirty="0">
                  <a:solidFill>
                    <a:schemeClr val="bg2">
                      <a:lumMod val="90000"/>
                    </a:schemeClr>
                  </a:solidFill>
                  <a:latin typeface="Times New Roman" panose="02020603050405020304" pitchFamily="18" charset="0"/>
                  <a:cs typeface="Times New Roman" panose="02020603050405020304" pitchFamily="18" charset="0"/>
                </a:endParaRPr>
              </a:p>
            </p:txBody>
          </p:sp>
        </p:grpSp>
      </p:grpSp>
      <p:grpSp>
        <p:nvGrpSpPr>
          <p:cNvPr id="22" name="组合 21"/>
          <p:cNvGrpSpPr/>
          <p:nvPr/>
        </p:nvGrpSpPr>
        <p:grpSpPr>
          <a:xfrm>
            <a:off x="4591349" y="3866346"/>
            <a:ext cx="5372100" cy="534987"/>
            <a:chOff x="3261805" y="3188752"/>
            <a:chExt cx="5372100" cy="534987"/>
          </a:xfrm>
        </p:grpSpPr>
        <p:grpSp>
          <p:nvGrpSpPr>
            <p:cNvPr id="12" name="组合 11"/>
            <p:cNvGrpSpPr/>
            <p:nvPr/>
          </p:nvGrpSpPr>
          <p:grpSpPr>
            <a:xfrm>
              <a:off x="3261805" y="3188752"/>
              <a:ext cx="689593" cy="534987"/>
              <a:chOff x="3261805" y="3188752"/>
              <a:chExt cx="689593" cy="534987"/>
            </a:xfrm>
          </p:grpSpPr>
          <p:sp>
            <p:nvSpPr>
              <p:cNvPr id="61" name="矩形 60"/>
              <p:cNvSpPr/>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lumMod val="90000"/>
                    </a:schemeClr>
                  </a:solidFill>
                  <a:latin typeface="Times New Roman" panose="02020603050405020304" pitchFamily="18" charset="0"/>
                  <a:cs typeface="Times New Roman" panose="02020603050405020304" pitchFamily="18" charset="0"/>
                </a:endParaRPr>
              </a:p>
            </p:txBody>
          </p:sp>
          <p:sp>
            <p:nvSpPr>
              <p:cNvPr id="62" name="文本框 86"/>
              <p:cNvSpPr txBox="1">
                <a:spLocks noChangeArrowheads="1"/>
              </p:cNvSpPr>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D0CECE"/>
                    </a:solidFill>
                    <a:latin typeface="Times New Roman" panose="02020603050405020304" pitchFamily="18" charset="0"/>
                    <a:cs typeface="Times New Roman" panose="02020603050405020304" pitchFamily="18" charset="0"/>
                  </a:rPr>
                  <a:t>03</a:t>
                </a:r>
                <a:endParaRPr lang="en-US" altLang="zh-CN" sz="2700" dirty="0">
                  <a:solidFill>
                    <a:srgbClr val="D0CECE"/>
                  </a:solidFill>
                  <a:latin typeface="Times New Roman" panose="02020603050405020304" pitchFamily="18" charset="0"/>
                  <a:cs typeface="Times New Roman" panose="02020603050405020304" pitchFamily="18" charset="0"/>
                </a:endParaRPr>
              </a:p>
            </p:txBody>
          </p:sp>
        </p:grpSp>
        <p:grpSp>
          <p:nvGrpSpPr>
            <p:cNvPr id="16" name="组合 15"/>
            <p:cNvGrpSpPr/>
            <p:nvPr/>
          </p:nvGrpSpPr>
          <p:grpSpPr>
            <a:xfrm>
              <a:off x="3923792" y="3188752"/>
              <a:ext cx="4710113" cy="534987"/>
              <a:chOff x="3923792" y="3188752"/>
              <a:chExt cx="4710113" cy="534987"/>
            </a:xfrm>
          </p:grpSpPr>
          <p:sp>
            <p:nvSpPr>
              <p:cNvPr id="57" name="矩形 56"/>
              <p:cNvSpPr/>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lumMod val="90000"/>
                    </a:schemeClr>
                  </a:solidFill>
                  <a:latin typeface="Times New Roman" panose="02020603050405020304" pitchFamily="18" charset="0"/>
                  <a:cs typeface="Times New Roman" panose="02020603050405020304" pitchFamily="18" charset="0"/>
                </a:endParaRPr>
              </a:p>
            </p:txBody>
          </p:sp>
          <p:cxnSp>
            <p:nvCxnSpPr>
              <p:cNvPr id="58" name="直接连接符 57"/>
              <p:cNvCxnSpPr/>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grpSp>
        <p:nvGrpSpPr>
          <p:cNvPr id="23" name="组合 22"/>
          <p:cNvGrpSpPr/>
          <p:nvPr/>
        </p:nvGrpSpPr>
        <p:grpSpPr>
          <a:xfrm>
            <a:off x="4591349" y="4686705"/>
            <a:ext cx="5372100" cy="534987"/>
            <a:chOff x="3261805" y="4046141"/>
            <a:chExt cx="5372100" cy="534987"/>
          </a:xfrm>
        </p:grpSpPr>
        <p:grpSp>
          <p:nvGrpSpPr>
            <p:cNvPr id="13" name="组合 12"/>
            <p:cNvGrpSpPr/>
            <p:nvPr/>
          </p:nvGrpSpPr>
          <p:grpSpPr>
            <a:xfrm>
              <a:off x="3261805" y="4046141"/>
              <a:ext cx="689447" cy="534987"/>
              <a:chOff x="3261805" y="3969748"/>
              <a:chExt cx="689447" cy="534987"/>
            </a:xfrm>
          </p:grpSpPr>
          <p:sp>
            <p:nvSpPr>
              <p:cNvPr id="89" name="矩形 88"/>
              <p:cNvSpPr/>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Times New Roman" panose="02020603050405020304" pitchFamily="18" charset="0"/>
                  <a:cs typeface="Times New Roman" panose="02020603050405020304" pitchFamily="18" charset="0"/>
                </a:endParaRPr>
              </a:p>
            </p:txBody>
          </p:sp>
          <p:sp>
            <p:nvSpPr>
              <p:cNvPr id="90" name="文本框 131"/>
              <p:cNvSpPr txBox="1">
                <a:spLocks noChangeArrowheads="1"/>
              </p:cNvSpPr>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044875"/>
                    </a:solidFill>
                    <a:latin typeface="Times New Roman" panose="02020603050405020304" pitchFamily="18" charset="0"/>
                    <a:cs typeface="Times New Roman" panose="02020603050405020304" pitchFamily="18" charset="0"/>
                  </a:rPr>
                  <a:t>04</a:t>
                </a:r>
                <a:endParaRPr lang="en-US" altLang="zh-CN" sz="2700" dirty="0">
                  <a:solidFill>
                    <a:srgbClr val="044875"/>
                  </a:solidFill>
                  <a:latin typeface="Times New Roman" panose="02020603050405020304" pitchFamily="18" charset="0"/>
                  <a:cs typeface="Times New Roman" panose="02020603050405020304" pitchFamily="18" charset="0"/>
                </a:endParaRPr>
              </a:p>
            </p:txBody>
          </p:sp>
        </p:grpSp>
        <p:grpSp>
          <p:nvGrpSpPr>
            <p:cNvPr id="17" name="组合 16"/>
            <p:cNvGrpSpPr/>
            <p:nvPr/>
          </p:nvGrpSpPr>
          <p:grpSpPr>
            <a:xfrm>
              <a:off x="3923792" y="4046141"/>
              <a:ext cx="4710113" cy="534987"/>
              <a:chOff x="3923792" y="3969748"/>
              <a:chExt cx="4710113" cy="534987"/>
            </a:xfrm>
          </p:grpSpPr>
          <p:sp>
            <p:nvSpPr>
              <p:cNvPr id="64" name="文本框 126"/>
              <p:cNvSpPr txBox="1">
                <a:spLocks noChangeArrowheads="1"/>
              </p:cNvSpPr>
              <p:nvPr/>
            </p:nvSpPr>
            <p:spPr bwMode="auto">
              <a:xfrm>
                <a:off x="4571492" y="4002700"/>
                <a:ext cx="40417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cs typeface="Times New Roman" panose="02020603050405020304" pitchFamily="18" charset="0"/>
                  </a:rPr>
                  <a:t>Conclusion</a:t>
                </a:r>
                <a:endParaRPr lang="en-US" altLang="zh-CN" sz="2400" b="1" dirty="0">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sp>
            <p:nvSpPr>
              <p:cNvPr id="65" name="矩形 64"/>
              <p:cNvSpPr/>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latin typeface="Times New Roman" panose="02020603050405020304" pitchFamily="18" charset="0"/>
                  <a:cs typeface="Times New Roman" panose="02020603050405020304" pitchFamily="18" charset="0"/>
                </a:endParaRPr>
              </a:p>
            </p:txBody>
          </p:sp>
          <p:cxnSp>
            <p:nvCxnSpPr>
              <p:cNvPr id="86" name="直接连接符 85"/>
              <p:cNvCxnSpPr/>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grpSp>
        <p:nvGrpSpPr>
          <p:cNvPr id="20" name="组合 19"/>
          <p:cNvGrpSpPr/>
          <p:nvPr/>
        </p:nvGrpSpPr>
        <p:grpSpPr>
          <a:xfrm>
            <a:off x="4605401" y="3045987"/>
            <a:ext cx="5370513" cy="534987"/>
            <a:chOff x="3275856" y="2348880"/>
            <a:chExt cx="5370513" cy="534987"/>
          </a:xfrm>
        </p:grpSpPr>
        <p:grpSp>
          <p:nvGrpSpPr>
            <p:cNvPr id="11" name="组合 10"/>
            <p:cNvGrpSpPr/>
            <p:nvPr/>
          </p:nvGrpSpPr>
          <p:grpSpPr>
            <a:xfrm>
              <a:off x="3275856" y="2348880"/>
              <a:ext cx="689474" cy="534987"/>
              <a:chOff x="3275856" y="2407756"/>
              <a:chExt cx="689474" cy="534987"/>
            </a:xfrm>
          </p:grpSpPr>
          <p:sp>
            <p:nvSpPr>
              <p:cNvPr id="97" name="矩形 96"/>
              <p:cNvSpPr/>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lumMod val="90000"/>
                    </a:schemeClr>
                  </a:solidFill>
                  <a:latin typeface="Times New Roman" panose="02020603050405020304" pitchFamily="18" charset="0"/>
                  <a:cs typeface="Times New Roman" panose="02020603050405020304" pitchFamily="18" charset="0"/>
                </a:endParaRPr>
              </a:p>
            </p:txBody>
          </p:sp>
          <p:sp>
            <p:nvSpPr>
              <p:cNvPr id="98" name="文本框 78"/>
              <p:cNvSpPr txBox="1">
                <a:spLocks noChangeArrowheads="1"/>
              </p:cNvSpPr>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Times New Roman" panose="02020603050405020304" pitchFamily="18" charset="0"/>
                    <a:cs typeface="Times New Roman" panose="02020603050405020304" pitchFamily="18" charset="0"/>
                  </a:rPr>
                  <a:t>02</a:t>
                </a:r>
                <a:endParaRPr lang="en-US" altLang="zh-CN" sz="2700" dirty="0">
                  <a:solidFill>
                    <a:schemeClr val="bg2">
                      <a:lumMod val="90000"/>
                    </a:schemeClr>
                  </a:solidFill>
                  <a:latin typeface="Times New Roman" panose="02020603050405020304" pitchFamily="18" charset="0"/>
                  <a:cs typeface="Times New Roman" panose="02020603050405020304" pitchFamily="18" charset="0"/>
                </a:endParaRPr>
              </a:p>
            </p:txBody>
          </p:sp>
        </p:grpSp>
        <p:grpSp>
          <p:nvGrpSpPr>
            <p:cNvPr id="15" name="组合 14"/>
            <p:cNvGrpSpPr/>
            <p:nvPr/>
          </p:nvGrpSpPr>
          <p:grpSpPr>
            <a:xfrm>
              <a:off x="3937844" y="2348880"/>
              <a:ext cx="4708525" cy="534987"/>
              <a:chOff x="3937844" y="2407756"/>
              <a:chExt cx="4708525" cy="534987"/>
            </a:xfrm>
          </p:grpSpPr>
          <p:sp>
            <p:nvSpPr>
              <p:cNvPr id="92" name="文本框 73"/>
              <p:cNvSpPr txBox="1">
                <a:spLocks noChangeArrowheads="1"/>
              </p:cNvSpPr>
              <p:nvPr/>
            </p:nvSpPr>
            <p:spPr bwMode="auto">
              <a:xfrm>
                <a:off x="5326034" y="2449079"/>
                <a:ext cx="249971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cs typeface="Times New Roman" panose="02020603050405020304" pitchFamily="18" charset="0"/>
                  </a:rPr>
                  <a:t>Method Design</a:t>
                </a:r>
                <a:endParaRPr lang="en-US" altLang="zh-CN" sz="2400" b="1" dirty="0">
                  <a:solidFill>
                    <a:schemeClr val="bg2">
                      <a:lumMod val="90000"/>
                    </a:schemeClr>
                  </a:solidFill>
                  <a:latin typeface="Times New Roman" panose="02020603050405020304" pitchFamily="18" charset="0"/>
                  <a:ea typeface="微软雅黑" panose="020B0503020204020204" charset="-122"/>
                  <a:cs typeface="Times New Roman" panose="02020603050405020304" pitchFamily="18" charset="0"/>
                </a:endParaRPr>
              </a:p>
            </p:txBody>
          </p:sp>
          <p:sp>
            <p:nvSpPr>
              <p:cNvPr id="93" name="矩形 92"/>
              <p:cNvSpPr/>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lumMod val="90000"/>
                    </a:schemeClr>
                  </a:solidFill>
                  <a:latin typeface="Times New Roman" panose="02020603050405020304" pitchFamily="18" charset="0"/>
                  <a:cs typeface="Times New Roman" panose="02020603050405020304" pitchFamily="18" charset="0"/>
                </a:endParaRPr>
              </a:p>
            </p:txBody>
          </p:sp>
          <p:cxnSp>
            <p:nvCxnSpPr>
              <p:cNvPr id="94" name="直接连接符 93"/>
              <p:cNvCxnSpPr/>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6" name="Freeform 30"/>
              <p:cNvSpPr>
                <a:spLocks noEditPoints="1"/>
              </p:cNvSpPr>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chemeClr val="bg1">
                  <a:lumMod val="50000"/>
                </a:schemeClr>
              </a:solidFill>
              <a:ln>
                <a:noFill/>
              </a:ln>
            </p:spPr>
            <p:txBody>
              <a:bodyPr/>
              <a:lstStyle/>
              <a:p>
                <a:pPr>
                  <a:defRPr/>
                </a:pPr>
                <a:endParaRPr lang="zh-CN" altLang="en-US" b="1">
                  <a:solidFill>
                    <a:schemeClr val="bg2">
                      <a:lumMod val="90000"/>
                    </a:schemeClr>
                  </a:solidFill>
                  <a:latin typeface="Times New Roman" panose="02020603050405020304" pitchFamily="18" charset="0"/>
                  <a:cs typeface="Times New Roman" panose="02020603050405020304" pitchFamily="18" charset="0"/>
                </a:endParaRPr>
              </a:p>
            </p:txBody>
          </p:sp>
        </p:grpSp>
      </p:grpSp>
      <p:grpSp>
        <p:nvGrpSpPr>
          <p:cNvPr id="109" name="组合 108"/>
          <p:cNvGrpSpPr/>
          <p:nvPr/>
        </p:nvGrpSpPr>
        <p:grpSpPr>
          <a:xfrm>
            <a:off x="1524000" y="6569404"/>
            <a:ext cx="9144000" cy="288596"/>
            <a:chOff x="0" y="6569404"/>
            <a:chExt cx="9144000" cy="288596"/>
          </a:xfrm>
        </p:grpSpPr>
        <p:sp>
          <p:nvSpPr>
            <p:cNvPr id="110" name="矩形 109"/>
            <p:cNvSpPr/>
            <p:nvPr/>
          </p:nvSpPr>
          <p:spPr>
            <a:xfrm>
              <a:off x="8856000" y="6570000"/>
              <a:ext cx="288000" cy="288000"/>
            </a:xfrm>
            <a:prstGeom prst="rect">
              <a:avLst/>
            </a:prstGeom>
            <a:solidFill>
              <a:srgbClr val="0174AB"/>
            </a:solidFill>
          </p:spPr>
          <p:txBody>
            <a:bodyPr wrap="square" anchor="ctr">
              <a:spAutoFit/>
            </a:bodyPr>
            <a:lstStyle/>
            <a:p>
              <a:pPr algn="ctr"/>
              <a:r>
                <a:rPr lang="en-US" altLang="zh-CN" sz="1200"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rPr>
                <a:t>2</a:t>
              </a:r>
              <a:endParaRPr lang="en-US" altLang="zh-CN" sz="1200"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sp>
          <p:nvSpPr>
            <p:cNvPr id="111" name="矩形 110"/>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cs typeface="Times New Roman" panose="02020603050405020304" pitchFamily="18" charset="0"/>
                </a:rPr>
                <a:t> 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63" name="矩形 62"/>
          <p:cNvSpPr/>
          <p:nvPr/>
        </p:nvSpPr>
        <p:spPr>
          <a:xfrm>
            <a:off x="10380000" y="6575502"/>
            <a:ext cx="288000" cy="276999"/>
          </a:xfrm>
          <a:prstGeom prst="rect">
            <a:avLst/>
          </a:prstGeom>
          <a:solidFill>
            <a:srgbClr val="0174AB"/>
          </a:solidFill>
        </p:spPr>
        <p:txBody>
          <a:bodyPr wrap="square" anchor="ctr">
            <a:spAutoFit/>
          </a:bodyPr>
          <a:lstStyle/>
          <a:p>
            <a:pPr algn="ctr"/>
            <a:endParaRPr lang="zh-CN" altLang="en-US" sz="1200" dirty="0">
              <a:solidFill>
                <a:schemeClr val="bg1"/>
              </a:solidFill>
              <a:latin typeface="Times New Roman" panose="02020603050405020304" pitchFamily="18" charset="0"/>
              <a:cs typeface="Times New Roman" panose="02020603050405020304" pitchFamily="18" charset="0"/>
            </a:endParaRPr>
          </a:p>
        </p:txBody>
      </p:sp>
      <p:sp>
        <p:nvSpPr>
          <p:cNvPr id="66" name="矩形 65"/>
          <p:cNvSpPr/>
          <p:nvPr/>
        </p:nvSpPr>
        <p:spPr>
          <a:xfrm>
            <a:off x="10356361" y="6575500"/>
            <a:ext cx="335280" cy="275590"/>
          </a:xfrm>
          <a:prstGeom prst="rect">
            <a:avLst/>
          </a:prstGeom>
        </p:spPr>
        <p:txBody>
          <a:bodyPr wrap="none">
            <a:spAutoFit/>
          </a:bodyPr>
          <a:lstStyle/>
          <a:p>
            <a:pPr algn="ctr"/>
            <a:r>
              <a:rPr lang="en-US" altLang="zh-CN"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rPr>
              <a:t>18</a:t>
            </a:r>
            <a:endParaRPr lang="en-US" altLang="zh-CN"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sp>
        <p:nvSpPr>
          <p:cNvPr id="2" name="文本框 126"/>
          <p:cNvSpPr txBox="1">
            <a:spLocks noChangeArrowheads="1"/>
          </p:cNvSpPr>
          <p:nvPr/>
        </p:nvSpPr>
        <p:spPr bwMode="auto">
          <a:xfrm>
            <a:off x="5901037" y="3903006"/>
            <a:ext cx="40417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D0CECE"/>
                </a:solidFill>
                <a:latin typeface="Times New Roman" panose="02020603050405020304" pitchFamily="18" charset="0"/>
                <a:ea typeface="微软雅黑" panose="020B0503020204020204" charset="-122"/>
                <a:cs typeface="Times New Roman" panose="02020603050405020304" pitchFamily="18" charset="0"/>
              </a:rPr>
              <a:t>Experiment Results</a:t>
            </a:r>
            <a:endParaRPr lang="en-US" altLang="zh-CN" sz="2400" b="1" dirty="0">
              <a:solidFill>
                <a:srgbClr val="D0CECE"/>
              </a:solidFill>
              <a:latin typeface="Times New Roman" panose="02020603050405020304" pitchFamily="18" charset="0"/>
              <a:ea typeface="微软雅黑" panose="020B0503020204020204" charset="-122"/>
              <a:cs typeface="Times New Roman" panose="02020603050405020304" pitchFamily="18" charset="0"/>
            </a:endParaRPr>
          </a:p>
        </p:txBody>
      </p:sp>
      <p:sp>
        <p:nvSpPr>
          <p:cNvPr id="5" name="Freeform 306"/>
          <p:cNvSpPr>
            <a:spLocks noEditPoints="1"/>
          </p:cNvSpPr>
          <p:nvPr>
            <p:custDataLst>
              <p:tags r:id="rId1"/>
            </p:custDataLst>
          </p:nvPr>
        </p:nvSpPr>
        <p:spPr bwMode="auto">
          <a:xfrm>
            <a:off x="5361558" y="4739989"/>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rgbClr val="044875"/>
          </a:solidFill>
          <a:ln>
            <a:noFill/>
          </a:ln>
        </p:spPr>
        <p:txBody>
          <a:bodyPr/>
          <a:lstStyle/>
          <a:p>
            <a:pPr>
              <a:defRPr/>
            </a:pPr>
            <a:endParaRPr lang="zh-CN" altLang="en-US" b="1">
              <a:solidFill>
                <a:prstClr val="black"/>
              </a:solidFill>
              <a:latin typeface="Times New Roman" panose="02020603050405020304" pitchFamily="18" charset="0"/>
              <a:cs typeface="Times New Roman" panose="02020603050405020304" pitchFamily="18" charset="0"/>
            </a:endParaRPr>
          </a:p>
        </p:txBody>
      </p:sp>
      <p:sp>
        <p:nvSpPr>
          <p:cNvPr id="6" name="Freeform 71"/>
          <p:cNvSpPr>
            <a:spLocks noEditPoints="1"/>
          </p:cNvSpPr>
          <p:nvPr/>
        </p:nvSpPr>
        <p:spPr bwMode="auto">
          <a:xfrm>
            <a:off x="5372987" y="3936800"/>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chemeClr val="bg1">
              <a:lumMod val="50000"/>
            </a:schemeClr>
          </a:solidFill>
          <a:ln>
            <a:noFill/>
          </a:ln>
        </p:spPr>
        <p:txBody>
          <a:bodyPr/>
          <a:lstStyle/>
          <a:p>
            <a:pPr>
              <a:defRPr/>
            </a:pPr>
            <a:endParaRPr lang="zh-CN" altLang="en-US" b="1">
              <a:solidFill>
                <a:schemeClr val="bg2">
                  <a:lumMod val="90000"/>
                </a:schemeClr>
              </a:solidFill>
              <a:latin typeface="Times New Roman" panose="02020603050405020304" pitchFamily="18" charset="0"/>
              <a:cs typeface="Times New Roman" panose="02020603050405020304" pitchFamily="18" charset="0"/>
            </a:endParaRPr>
          </a:p>
        </p:txBody>
      </p:sp>
      <p:sp>
        <p:nvSpPr>
          <p:cNvPr id="7" name="灯片编号占位符 6"/>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fld>
            <a:endParaRPr lang="zh-HK" altLang="en-US" smtClean="0">
              <a:solidFill>
                <a:prstClr val="black">
                  <a:tint val="75000"/>
                </a:prstClr>
              </a:solidFill>
            </a:endParaRPr>
          </a:p>
        </p:txBody>
      </p:sp>
      <p:grpSp>
        <p:nvGrpSpPr>
          <p:cNvPr id="8" name="组合 7"/>
          <p:cNvGrpSpPr/>
          <p:nvPr/>
        </p:nvGrpSpPr>
        <p:grpSpPr>
          <a:xfrm>
            <a:off x="-1" y="6553200"/>
            <a:ext cx="12192001" cy="304800"/>
            <a:chOff x="0" y="6569404"/>
            <a:chExt cx="9144000" cy="288000"/>
          </a:xfrm>
        </p:grpSpPr>
        <p:sp>
          <p:nvSpPr>
            <p:cNvPr id="9" name="矩形 8"/>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8" name="矩形 17"/>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cs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21"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latin typeface="Times New Roman" panose="02020603050405020304" pitchFamily="18" charset="0"/>
                <a:cs typeface="Times New Roman" panose="02020603050405020304" pitchFamily="18" charset="0"/>
              </a:rPr>
            </a:fld>
            <a:endParaRPr lang="zh-HK" altLang="en-US" sz="1600" dirty="0" smtClean="0">
              <a:solidFill>
                <a:schemeClr val="bg1"/>
              </a:solidFill>
              <a:latin typeface="Times New Roman" panose="02020603050405020304" pitchFamily="18" charset="0"/>
              <a:cs typeface="Times New Roman" panose="02020603050405020304" pitchFamily="18" charset="0"/>
            </a:endParaRPr>
          </a:p>
        </p:txBody>
      </p:sp>
      <p:pic>
        <p:nvPicPr>
          <p:cNvPr id="24" name="图片 23"/>
          <p:cNvPicPr>
            <a:picLocks noChangeAspect="1"/>
          </p:cNvPicPr>
          <p:nvPr/>
        </p:nvPicPr>
        <p:blipFill>
          <a:blip r:embed="rId2" cstate="print">
            <a:clrChange>
              <a:clrFrom>
                <a:srgbClr val="FFFFFF"/>
              </a:clrFrom>
              <a:clrTo>
                <a:srgbClr val="FFFFFF">
                  <a:alpha val="0"/>
                </a:srgbClr>
              </a:clrTo>
            </a:clrChange>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spTree>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 y="1"/>
            <a:ext cx="12192001"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nvSpPr>
        <p:spPr>
          <a:xfrm>
            <a:off x="-8687" y="72603"/>
            <a:ext cx="4914152"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Conclusion</a:t>
            </a:r>
            <a:endPar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endParaRPr>
          </a:p>
        </p:txBody>
      </p:sp>
      <p:grpSp>
        <p:nvGrpSpPr>
          <p:cNvPr id="20" name="组合 19"/>
          <p:cNvGrpSpPr/>
          <p:nvPr/>
        </p:nvGrpSpPr>
        <p:grpSpPr>
          <a:xfrm>
            <a:off x="-1" y="6553200"/>
            <a:ext cx="12192001" cy="304800"/>
            <a:chOff x="0" y="6569404"/>
            <a:chExt cx="9144000" cy="288000"/>
          </a:xfrm>
        </p:grpSpPr>
        <p:sp>
          <p:nvSpPr>
            <p:cNvPr id="21" name="矩形 20"/>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22" name="矩形 21"/>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cs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23"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latin typeface="Times New Roman" panose="02020603050405020304" pitchFamily="18" charset="0"/>
                <a:cs typeface="Times New Roman" panose="02020603050405020304" pitchFamily="18" charset="0"/>
              </a:rPr>
            </a:fld>
            <a:endParaRPr lang="zh-HK" altLang="en-US" sz="1600" dirty="0" smtClean="0">
              <a:solidFill>
                <a:schemeClr val="bg1"/>
              </a:solidFill>
              <a:latin typeface="Times New Roman" panose="02020603050405020304" pitchFamily="18" charset="0"/>
              <a:cs typeface="Times New Roman" panose="02020603050405020304" pitchFamily="18" charset="0"/>
            </a:endParaRPr>
          </a:p>
        </p:txBody>
      </p:sp>
      <p:sp>
        <p:nvSpPr>
          <p:cNvPr id="4" name="矩形 3"/>
          <p:cNvSpPr/>
          <p:nvPr/>
        </p:nvSpPr>
        <p:spPr>
          <a:xfrm>
            <a:off x="1481483" y="1032860"/>
            <a:ext cx="9216000" cy="1523928"/>
          </a:xfrm>
          <a:prstGeom prst="rect">
            <a:avLst/>
          </a:prstGeom>
          <a:noFill/>
          <a:ln w="28575">
            <a:solidFill>
              <a:srgbClr val="0174AB"/>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5" name="矩形 4"/>
          <p:cNvSpPr/>
          <p:nvPr/>
        </p:nvSpPr>
        <p:spPr>
          <a:xfrm>
            <a:off x="1769482" y="750602"/>
            <a:ext cx="1033145" cy="504190"/>
          </a:xfrm>
          <a:prstGeom prst="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2000" b="1" dirty="0">
                <a:solidFill>
                  <a:srgbClr val="0174AB"/>
                </a:solidFill>
                <a:latin typeface="Times New Roman" panose="02020603050405020304" pitchFamily="18" charset="0"/>
                <a:ea typeface="Calibri" panose="020F0502020204030204" charset="0"/>
                <a:cs typeface="Calibri" panose="020F0502020204030204" charset="0"/>
              </a:rPr>
              <a:t>①</a:t>
            </a:r>
            <a:endParaRPr lang="en-US" altLang="zh-CN" sz="2000" b="1" dirty="0">
              <a:solidFill>
                <a:srgbClr val="0174AB"/>
              </a:solidFill>
              <a:latin typeface="Times New Roman" panose="02020603050405020304" pitchFamily="18" charset="0"/>
              <a:ea typeface="Calibri" panose="020F0502020204030204" charset="0"/>
              <a:cs typeface="Calibri" panose="020F0502020204030204" charset="0"/>
            </a:endParaRPr>
          </a:p>
        </p:txBody>
      </p:sp>
      <p:sp>
        <p:nvSpPr>
          <p:cNvPr id="9" name="矩形 8"/>
          <p:cNvSpPr/>
          <p:nvPr/>
        </p:nvSpPr>
        <p:spPr>
          <a:xfrm>
            <a:off x="1487997" y="2923798"/>
            <a:ext cx="9216002" cy="1585202"/>
          </a:xfrm>
          <a:prstGeom prst="rect">
            <a:avLst/>
          </a:prstGeom>
          <a:noFill/>
          <a:ln w="28575">
            <a:solidFill>
              <a:srgbClr val="0174AB"/>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13" name="矩形 12"/>
          <p:cNvSpPr/>
          <p:nvPr/>
        </p:nvSpPr>
        <p:spPr>
          <a:xfrm>
            <a:off x="1770195" y="2700788"/>
            <a:ext cx="933999" cy="504190"/>
          </a:xfrm>
          <a:prstGeom prst="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2000" b="1" dirty="0">
                <a:solidFill>
                  <a:srgbClr val="0174AB"/>
                </a:solidFill>
                <a:latin typeface="Times New Roman" panose="02020603050405020304" pitchFamily="18" charset="0"/>
                <a:ea typeface="Calibri" panose="020F0502020204030204" charset="0"/>
                <a:cs typeface="Calibri" panose="020F0502020204030204" charset="0"/>
              </a:rPr>
              <a:t>②</a:t>
            </a:r>
            <a:endParaRPr lang="en-US" altLang="zh-CN" sz="2000" b="1" dirty="0">
              <a:solidFill>
                <a:srgbClr val="0174AB"/>
              </a:solidFill>
              <a:latin typeface="Times New Roman" panose="02020603050405020304" pitchFamily="18" charset="0"/>
              <a:ea typeface="Calibri" panose="020F0502020204030204" charset="0"/>
              <a:cs typeface="Calibri" panose="020F0502020204030204" charset="0"/>
            </a:endParaRPr>
          </a:p>
        </p:txBody>
      </p:sp>
      <p:sp>
        <p:nvSpPr>
          <p:cNvPr id="15" name="文本框 14"/>
          <p:cNvSpPr txBox="1"/>
          <p:nvPr/>
        </p:nvSpPr>
        <p:spPr>
          <a:xfrm>
            <a:off x="1764665" y="3005455"/>
            <a:ext cx="8816340" cy="1476375"/>
          </a:xfrm>
          <a:prstGeom prst="rect">
            <a:avLst/>
          </a:prstGeom>
          <a:noFill/>
        </p:spPr>
        <p:txBody>
          <a:bodyPr wrap="square">
            <a:spAutoFit/>
          </a:bodyPr>
          <a:lstStyle>
            <a:defPPr>
              <a:defRPr lang="zh-CN"/>
            </a:defPPr>
            <a:lvl1pPr algn="just">
              <a:lnSpc>
                <a:spcPct val="150000"/>
              </a:lnSpc>
              <a:defRPr>
                <a:latin typeface="Arial" panose="020B0604020202020204" pitchFamily="34" charset="0"/>
                <a:cs typeface="Arial" panose="020B0604020202020204" pitchFamily="34" charset="0"/>
              </a:defRPr>
            </a:lvl1pPr>
          </a:lstStyle>
          <a:p>
            <a:r>
              <a:rPr lang="en-US" altLang="zh-CN" sz="2000" b="1" dirty="0">
                <a:solidFill>
                  <a:srgbClr val="000000"/>
                </a:solidFill>
                <a:latin typeface="Times New Roman" panose="02020603050405020304" pitchFamily="18" charset="0"/>
                <a:cs typeface="Times New Roman" panose="02020603050405020304" pitchFamily="18" charset="0"/>
              </a:rPr>
              <a:t>Episodic Memory Integration: </a:t>
            </a:r>
            <a:r>
              <a:rPr lang="en-US" altLang="zh-CN" sz="2000" dirty="0">
                <a:solidFill>
                  <a:srgbClr val="000000"/>
                </a:solidFill>
                <a:latin typeface="Times New Roman" panose="02020603050405020304" pitchFamily="18" charset="0"/>
                <a:cs typeface="Times New Roman" panose="02020603050405020304" pitchFamily="18" charset="0"/>
              </a:rPr>
              <a:t>The incorporation of episodic memory to store and utilize high-reward experiences, which enhances training efficiency and addresses the challenges posed by the exponential growth of the state space in complex tasks.</a:t>
            </a:r>
            <a:endParaRPr lang="en-US" altLang="zh-CN" sz="2000" dirty="0">
              <a:solidFill>
                <a:srgbClr val="000000"/>
              </a:solidFill>
              <a:latin typeface="Times New Roman" panose="02020603050405020304" pitchFamily="18" charset="0"/>
              <a:cs typeface="Times New Roman" panose="02020603050405020304" pitchFamily="18" charset="0"/>
            </a:endParaRPr>
          </a:p>
        </p:txBody>
      </p:sp>
      <p:sp>
        <p:nvSpPr>
          <p:cNvPr id="16" name="文本框 15"/>
          <p:cNvSpPr txBox="1"/>
          <p:nvPr/>
        </p:nvSpPr>
        <p:spPr>
          <a:xfrm>
            <a:off x="1759806" y="1024380"/>
            <a:ext cx="8639998" cy="1476375"/>
          </a:xfrm>
          <a:prstGeom prst="rect">
            <a:avLst/>
          </a:prstGeom>
          <a:noFill/>
        </p:spPr>
        <p:txBody>
          <a:bodyPr wrap="square">
            <a:spAutoFit/>
          </a:bodyPr>
          <a:lstStyle>
            <a:defPPr>
              <a:defRPr lang="zh-CN"/>
            </a:defPPr>
            <a:lvl1pPr>
              <a:defRPr>
                <a:latin typeface="Arial" panose="020B0604020202020204" pitchFamily="34" charset="0"/>
                <a:cs typeface="Arial" panose="020B0604020202020204" pitchFamily="34" charset="0"/>
              </a:defRPr>
            </a:lvl1pPr>
          </a:lstStyle>
          <a:p>
            <a:pPr algn="just">
              <a:lnSpc>
                <a:spcPct val="150000"/>
              </a:lnSpc>
            </a:pPr>
            <a:r>
              <a:rPr lang="en-US" altLang="zh-CN" sz="2000" b="1" dirty="0">
                <a:solidFill>
                  <a:srgbClr val="000000"/>
                </a:solidFill>
                <a:effectLst/>
                <a:latin typeface="Times New Roman" panose="02020603050405020304" pitchFamily="18" charset="0"/>
                <a:cs typeface="Times New Roman" panose="02020603050405020304" pitchFamily="18" charset="0"/>
              </a:rPr>
              <a:t>Curiosity-Driven Exploration:</a:t>
            </a:r>
            <a:r>
              <a:rPr lang="en-US" altLang="zh-CN" sz="2000" dirty="0">
                <a:solidFill>
                  <a:srgbClr val="000000"/>
                </a:solidFill>
                <a:effectLst/>
                <a:latin typeface="Times New Roman" panose="02020603050405020304" pitchFamily="18" charset="0"/>
                <a:cs typeface="Times New Roman" panose="02020603050405020304" pitchFamily="18" charset="0"/>
              </a:rPr>
              <a:t> The introduction of a curiosity-driven exploration method that utilizes prediction errors of individual Q-values as intrinsic rewards, enabling more effective and coordinated exploration in multi-agent environments.</a:t>
            </a:r>
            <a:endParaRPr lang="en-US" altLang="zh-CN" sz="2000" dirty="0">
              <a:solidFill>
                <a:srgbClr val="000000"/>
              </a:solidFill>
              <a:effectLst/>
              <a:latin typeface="Times New Roman" panose="02020603050405020304" pitchFamily="18" charset="0"/>
              <a:cs typeface="Times New Roman" panose="02020603050405020304" pitchFamily="18" charset="0"/>
            </a:endParaRPr>
          </a:p>
        </p:txBody>
      </p:sp>
      <p:sp>
        <p:nvSpPr>
          <p:cNvPr id="17" name="矩形 16"/>
          <p:cNvSpPr/>
          <p:nvPr/>
        </p:nvSpPr>
        <p:spPr>
          <a:xfrm>
            <a:off x="1487999" y="4849831"/>
            <a:ext cx="9216002" cy="1531169"/>
          </a:xfrm>
          <a:prstGeom prst="rect">
            <a:avLst/>
          </a:prstGeom>
          <a:noFill/>
          <a:ln w="28575">
            <a:solidFill>
              <a:srgbClr val="0174AB"/>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18" name="矩形 17"/>
          <p:cNvSpPr/>
          <p:nvPr/>
        </p:nvSpPr>
        <p:spPr>
          <a:xfrm>
            <a:off x="1770197" y="4626822"/>
            <a:ext cx="933999" cy="504190"/>
          </a:xfrm>
          <a:prstGeom prst="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2000" b="1" dirty="0">
                <a:solidFill>
                  <a:srgbClr val="0174AB"/>
                </a:solidFill>
                <a:latin typeface="Times New Roman" panose="02020603050405020304" pitchFamily="18" charset="0"/>
                <a:ea typeface="Calibri" panose="020F0502020204030204" charset="0"/>
                <a:cs typeface="Calibri" panose="020F0502020204030204" charset="0"/>
              </a:rPr>
              <a:t>③</a:t>
            </a:r>
            <a:endParaRPr lang="en-US" altLang="zh-CN" sz="2000" b="1" dirty="0">
              <a:solidFill>
                <a:srgbClr val="0174AB"/>
              </a:solidFill>
              <a:latin typeface="Times New Roman" panose="02020603050405020304" pitchFamily="18" charset="0"/>
              <a:ea typeface="Calibri" panose="020F0502020204030204" charset="0"/>
              <a:cs typeface="Calibri" panose="020F0502020204030204" charset="0"/>
            </a:endParaRPr>
          </a:p>
        </p:txBody>
      </p:sp>
      <p:sp>
        <p:nvSpPr>
          <p:cNvPr id="24" name="文本框 23"/>
          <p:cNvSpPr txBox="1"/>
          <p:nvPr/>
        </p:nvSpPr>
        <p:spPr>
          <a:xfrm>
            <a:off x="1806575" y="4897120"/>
            <a:ext cx="8775065" cy="1476375"/>
          </a:xfrm>
          <a:prstGeom prst="rect">
            <a:avLst/>
          </a:prstGeom>
          <a:noFill/>
        </p:spPr>
        <p:txBody>
          <a:bodyPr wrap="square">
            <a:spAutoFit/>
          </a:bodyPr>
          <a:lstStyle>
            <a:defPPr>
              <a:defRPr lang="zh-CN"/>
            </a:defPPr>
            <a:lvl1pPr algn="just">
              <a:lnSpc>
                <a:spcPct val="150000"/>
              </a:lnSpc>
              <a:defRPr>
                <a:latin typeface="Arial" panose="020B0604020202020204" pitchFamily="34" charset="0"/>
                <a:cs typeface="Arial" panose="020B0604020202020204" pitchFamily="34" charset="0"/>
              </a:defRPr>
            </a:lvl1pPr>
          </a:lstStyle>
          <a:p>
            <a:r>
              <a:rPr lang="en-US" altLang="zh-CN" sz="2000" b="1" dirty="0">
                <a:solidFill>
                  <a:srgbClr val="000000"/>
                </a:solidFill>
                <a:latin typeface="Times New Roman" panose="02020603050405020304" pitchFamily="18" charset="0"/>
                <a:cs typeface="Times New Roman" panose="02020603050405020304" pitchFamily="18" charset="0"/>
              </a:rPr>
              <a:t>Future Directions: </a:t>
            </a:r>
            <a:r>
              <a:rPr lang="en-US" altLang="zh-CN" sz="2000" dirty="0">
                <a:solidFill>
                  <a:srgbClr val="000000"/>
                </a:solidFill>
                <a:latin typeface="Times New Roman" panose="02020603050405020304" pitchFamily="18" charset="0"/>
                <a:cs typeface="Times New Roman" panose="02020603050405020304" pitchFamily="18" charset="0"/>
              </a:rPr>
              <a:t>The limitation of our work lies in the lack of adaptive exploration methods to ensure robustness. Besides, the episodic memory may get problems in stochastic settings.</a:t>
            </a:r>
            <a:endParaRPr lang="en-US" altLang="zh-CN" sz="2000" dirty="0">
              <a:solidFill>
                <a:srgbClr val="000000"/>
              </a:solidFill>
              <a:latin typeface="Times New Roman" panose="02020603050405020304" pitchFamily="18" charset="0"/>
              <a:cs typeface="Times New Roman" panose="02020603050405020304" pitchFamily="18" charset="0"/>
            </a:endParaRPr>
          </a:p>
        </p:txBody>
      </p:sp>
    </p:spTree>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 y="1"/>
            <a:ext cx="12174172"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nvSpPr>
        <p:spPr>
          <a:xfrm>
            <a:off x="21488" y="55940"/>
            <a:ext cx="6539897"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Method Design</a:t>
            </a:r>
            <a:endPar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endParaRPr>
          </a:p>
        </p:txBody>
      </p:sp>
      <p:sp>
        <p:nvSpPr>
          <p:cNvPr id="2" name="Rectangle 2"/>
          <p:cNvSpPr>
            <a:spLocks noChangeArrowheads="1"/>
          </p:cNvSpPr>
          <p:nvPr/>
        </p:nvSpPr>
        <p:spPr bwMode="auto">
          <a:xfrm>
            <a:off x="2639695" y="1300480"/>
            <a:ext cx="405257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latin typeface="Times New Roman" panose="02020603050405020304" pitchFamily="18" charset="0"/>
              <a:cs typeface="Times New Roman" panose="02020603050405020304" pitchFamily="18" charset="0"/>
            </a:endParaRPr>
          </a:p>
        </p:txBody>
      </p:sp>
      <p:sp>
        <p:nvSpPr>
          <p:cNvPr id="5" name="文本框 4"/>
          <p:cNvSpPr txBox="1"/>
          <p:nvPr/>
        </p:nvSpPr>
        <p:spPr>
          <a:xfrm>
            <a:off x="-24000" y="765000"/>
            <a:ext cx="11357699" cy="460375"/>
          </a:xfrm>
          <a:prstGeom prst="rect">
            <a:avLst/>
          </a:prstGeom>
          <a:noFill/>
        </p:spPr>
        <p:txBody>
          <a:bodyPr wrap="square" rtlCol="0" anchor="t">
            <a:spAutoFit/>
          </a:bodyPr>
          <a:lstStyle/>
          <a:p>
            <a:r>
              <a:rPr lang="en-US" altLang="zh-CN" sz="2400" b="1" dirty="0">
                <a:solidFill>
                  <a:srgbClr val="0174AB"/>
                </a:solidFill>
                <a:latin typeface="Times New Roman" panose="02020603050405020304" pitchFamily="18" charset="0"/>
                <a:cs typeface="Times New Roman" panose="02020603050405020304" pitchFamily="18" charset="0"/>
              </a:rPr>
              <a:t>Future Expectation Cognition Module FECM</a:t>
            </a:r>
            <a:endParaRPr lang="en-US" altLang="zh-CN" sz="2400" b="1" dirty="0">
              <a:solidFill>
                <a:srgbClr val="0174AB"/>
              </a:solidFill>
              <a:latin typeface="Times New Roman" panose="02020603050405020304" pitchFamily="18" charset="0"/>
              <a:cs typeface="Times New Roman" panose="02020603050405020304" pitchFamily="18" charset="0"/>
            </a:endParaRPr>
          </a:p>
        </p:txBody>
      </p:sp>
      <p:cxnSp>
        <p:nvCxnSpPr>
          <p:cNvPr id="6" name="直接连接符 5"/>
          <p:cNvCxnSpPr/>
          <p:nvPr/>
        </p:nvCxnSpPr>
        <p:spPr>
          <a:xfrm flipV="1">
            <a:off x="52202" y="1190380"/>
            <a:ext cx="10827773" cy="36285"/>
          </a:xfrm>
          <a:prstGeom prst="line">
            <a:avLst/>
          </a:prstGeom>
          <a:ln>
            <a:solidFill>
              <a:srgbClr val="0174AB"/>
            </a:solidFill>
          </a:ln>
        </p:spPr>
        <p:style>
          <a:lnRef idx="2">
            <a:schemeClr val="accent1"/>
          </a:lnRef>
          <a:fillRef idx="0">
            <a:srgbClr val="FFFFFF"/>
          </a:fillRef>
          <a:effectRef idx="0">
            <a:srgbClr val="FFFFFF"/>
          </a:effectRef>
          <a:fontRef idx="minor">
            <a:schemeClr val="tx1"/>
          </a:fontRef>
        </p:style>
      </p:cxnSp>
      <p:grpSp>
        <p:nvGrpSpPr>
          <p:cNvPr id="8" name="组合 7"/>
          <p:cNvGrpSpPr/>
          <p:nvPr/>
        </p:nvGrpSpPr>
        <p:grpSpPr>
          <a:xfrm>
            <a:off x="-1" y="6553200"/>
            <a:ext cx="12192001" cy="304800"/>
            <a:chOff x="0" y="6569404"/>
            <a:chExt cx="9144000" cy="288000"/>
          </a:xfrm>
        </p:grpSpPr>
        <p:sp>
          <p:nvSpPr>
            <p:cNvPr id="9" name="矩形 8"/>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0" name="矩形 9"/>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cs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1"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latin typeface="Times New Roman" panose="02020603050405020304" pitchFamily="18" charset="0"/>
                <a:cs typeface="Times New Roman" panose="02020603050405020304" pitchFamily="18" charset="0"/>
              </a:rPr>
            </a:fld>
            <a:endParaRPr lang="zh-HK" altLang="en-US" sz="1600" dirty="0" smtClean="0">
              <a:solidFill>
                <a:schemeClr val="bg1"/>
              </a:solidFill>
              <a:latin typeface="Times New Roman" panose="02020603050405020304" pitchFamily="18" charset="0"/>
              <a:cs typeface="Times New Roman" panose="02020603050405020304" pitchFamily="18" charset="0"/>
            </a:endParaRPr>
          </a:p>
        </p:txBody>
      </p:sp>
      <p:sp>
        <p:nvSpPr>
          <p:cNvPr id="16" name="文本框 15"/>
          <p:cNvSpPr txBox="1"/>
          <p:nvPr/>
        </p:nvSpPr>
        <p:spPr>
          <a:xfrm>
            <a:off x="407670" y="1270635"/>
            <a:ext cx="8884920" cy="368300"/>
          </a:xfrm>
          <a:prstGeom prst="rect">
            <a:avLst/>
          </a:prstGeom>
          <a:noFill/>
        </p:spPr>
        <p:txBody>
          <a:bodyPr wrap="square" rtlCol="0">
            <a:spAutoFit/>
          </a:bodyPr>
          <a:p>
            <a:r>
              <a:rPr lang="en-US" altLang="zh-CN">
                <a:latin typeface="Times New Roman" panose="02020603050405020304" pitchFamily="18" charset="0"/>
                <a:cs typeface="Times New Roman" panose="02020603050405020304" pitchFamily="18" charset="0"/>
              </a:rPr>
              <a:t>The joint policy </a:t>
            </a:r>
            <a:r>
              <a:rPr lang="en-US" altLang="zh-CN" i="1">
                <a:latin typeface="Times New Roman" panose="02020603050405020304" pitchFamily="18" charset="0"/>
                <a:cs typeface="Times New Roman" panose="02020603050405020304" pitchFamily="18" charset="0"/>
              </a:rPr>
              <a:t>π</a:t>
            </a:r>
            <a:r>
              <a:rPr lang="en-US" altLang="zh-CN">
                <a:latin typeface="Times New Roman" panose="02020603050405020304" pitchFamily="18" charset="0"/>
                <a:cs typeface="Times New Roman" panose="02020603050405020304" pitchFamily="18" charset="0"/>
              </a:rPr>
              <a:t> induces a Joint action value function</a:t>
            </a:r>
            <a:endParaRPr lang="en-US" altLang="zh-CN">
              <a:latin typeface="Times New Roman" panose="02020603050405020304" pitchFamily="18" charset="0"/>
              <a:cs typeface="Times New Roman" panose="02020603050405020304" pitchFamily="18" charset="0"/>
            </a:endParaRPr>
          </a:p>
        </p:txBody>
      </p:sp>
      <p:pic>
        <p:nvPicPr>
          <p:cNvPr id="3" name="图片 2"/>
          <p:cNvPicPr>
            <a:picLocks noChangeAspect="1"/>
          </p:cNvPicPr>
          <p:nvPr/>
        </p:nvPicPr>
        <p:blipFill>
          <a:blip r:embed="rId1"/>
          <a:stretch>
            <a:fillRect/>
          </a:stretch>
        </p:blipFill>
        <p:spPr>
          <a:xfrm>
            <a:off x="3863975" y="1697355"/>
            <a:ext cx="4671060" cy="357505"/>
          </a:xfrm>
          <a:prstGeom prst="rect">
            <a:avLst/>
          </a:prstGeom>
        </p:spPr>
      </p:pic>
      <p:pic>
        <p:nvPicPr>
          <p:cNvPr id="12" name="图片 11"/>
          <p:cNvPicPr>
            <a:picLocks noChangeAspect="1"/>
          </p:cNvPicPr>
          <p:nvPr/>
        </p:nvPicPr>
        <p:blipFill>
          <a:blip r:embed="rId2"/>
          <a:stretch>
            <a:fillRect/>
          </a:stretch>
        </p:blipFill>
        <p:spPr>
          <a:xfrm>
            <a:off x="5015865" y="2496820"/>
            <a:ext cx="1951355" cy="350520"/>
          </a:xfrm>
          <a:prstGeom prst="rect">
            <a:avLst/>
          </a:prstGeom>
        </p:spPr>
      </p:pic>
      <p:sp>
        <p:nvSpPr>
          <p:cNvPr id="13" name="文本框 12"/>
          <p:cNvSpPr txBox="1"/>
          <p:nvPr/>
        </p:nvSpPr>
        <p:spPr>
          <a:xfrm>
            <a:off x="465455" y="2082800"/>
            <a:ext cx="6096000" cy="368300"/>
          </a:xfrm>
          <a:prstGeom prst="rect">
            <a:avLst/>
          </a:prstGeom>
          <a:noFill/>
        </p:spPr>
        <p:txBody>
          <a:bodyPr wrap="square" rtlCol="0" anchor="t">
            <a:spAutoFit/>
          </a:bodyPr>
          <a:p>
            <a:r>
              <a:rPr lang="en-US" altLang="zh-CN">
                <a:latin typeface="Times New Roman" panose="02020603050405020304" pitchFamily="18" charset="0"/>
                <a:cs typeface="Times New Roman" panose="02020603050405020304" pitchFamily="18" charset="0"/>
              </a:rPr>
              <a:t>The expected discounted return is</a:t>
            </a:r>
            <a:endParaRPr lang="en-US" altLang="zh-CN">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15" name="文本框 14"/>
              <p:cNvSpPr txBox="1"/>
              <p:nvPr/>
            </p:nvSpPr>
            <p:spPr>
              <a:xfrm>
                <a:off x="465455" y="2967990"/>
                <a:ext cx="10388600" cy="958850"/>
              </a:xfrm>
              <a:prstGeom prst="rect">
                <a:avLst/>
              </a:prstGeom>
              <a:noFill/>
            </p:spPr>
            <p:txBody>
              <a:bodyPr wrap="square" rtlCol="0" anchor="t">
                <a:spAutoFit/>
              </a:bodyPr>
              <a:p>
                <a:r>
                  <a:rPr lang="en-US" altLang="zh-CN">
                    <a:latin typeface="Times New Roman" panose="02020603050405020304" pitchFamily="18" charset="0"/>
                    <a:cs typeface="Times New Roman" panose="02020603050405020304" pitchFamily="18" charset="0"/>
                  </a:rPr>
                  <a:t>Here, we represent the future expectation cognition at time </a:t>
                </a:r>
                <a:r>
                  <a:rPr lang="en-US" altLang="zh-CN" i="1">
                    <a:latin typeface="Times New Roman" panose="02020603050405020304" pitchFamily="18" charset="0"/>
                    <a:cs typeface="Times New Roman" panose="02020603050405020304" pitchFamily="18" charset="0"/>
                  </a:rPr>
                  <a:t>t</a:t>
                </a:r>
                <a:r>
                  <a:rPr lang="en-US" altLang="zh-CN">
                    <a:latin typeface="Times New Roman" panose="02020603050405020304" pitchFamily="18" charset="0"/>
                    <a:cs typeface="Times New Roman" panose="02020603050405020304" pitchFamily="18" charset="0"/>
                  </a:rPr>
                  <a:t> (denoted as </a:t>
                </a:r>
                <a14:m>
                  <m:oMath xmlns:m="http://schemas.openxmlformats.org/officeDocument/2006/math">
                    <m:sSub>
                      <m:sSubPr>
                        <m:ctrlPr>
                          <a:rPr lang="en-US" altLang="zh-CN" i="1">
                            <a:latin typeface="Cambria Math" panose="02040503050406030204" pitchFamily="18" charset="0"/>
                            <a:cs typeface="Cambria Math" panose="02040503050406030204" pitchFamily="18" charset="0"/>
                          </a:rPr>
                        </m:ctrlPr>
                      </m:sSubPr>
                      <m:e>
                        <m:r>
                          <a:rPr lang="en-US" altLang="zh-CN" i="1">
                            <a:latin typeface="Cambria Math" panose="02040503050406030204" pitchFamily="18" charset="0"/>
                            <a:cs typeface="Cambria Math" panose="02040503050406030204" pitchFamily="18" charset="0"/>
                          </a:rPr>
                          <m:t>𝑒</m:t>
                        </m:r>
                      </m:e>
                      <m:sub>
                        <m:r>
                          <a:rPr lang="en-US" altLang="zh-CN" i="1">
                            <a:latin typeface="Cambria Math" panose="02040503050406030204" pitchFamily="18" charset="0"/>
                            <a:cs typeface="Cambria Math" panose="02040503050406030204" pitchFamily="18" charset="0"/>
                          </a:rPr>
                          <m:t>𝑡</m:t>
                        </m:r>
                      </m:sub>
                    </m:sSub>
                  </m:oMath>
                </a14:m>
                <a:r>
                  <a:rPr lang="en-US" altLang="zh-CN">
                    <a:latin typeface="Times New Roman" panose="02020603050405020304" pitchFamily="18" charset="0"/>
                    <a:cs typeface="Times New Roman" panose="02020603050405020304" pitchFamily="18" charset="0"/>
                  </a:rPr>
                  <a:t>) using a multivariate Gaussian distribution </a:t>
                </a:r>
                <a14:m>
                  <m:oMath xmlns:m="http://schemas.openxmlformats.org/officeDocument/2006/math">
                    <m:r>
                      <a:rPr lang="en-US" altLang="zh-CN" i="1">
                        <a:latin typeface="Cambria Math" panose="02040503050406030204" pitchFamily="18" charset="0"/>
                        <a:cs typeface="Cambria Math" panose="02040503050406030204" pitchFamily="18" charset="0"/>
                      </a:rPr>
                      <m:t>𝑁</m:t>
                    </m:r>
                    <m:r>
                      <a:rPr lang="en-US" altLang="zh-CN" i="1">
                        <a:latin typeface="Cambria Math" panose="02040503050406030204" pitchFamily="18" charset="0"/>
                        <a:ea typeface="MS Mincho" charset="0"/>
                        <a:cs typeface="Cambria Math" panose="02040503050406030204" pitchFamily="18" charset="0"/>
                      </a:rPr>
                      <m:t>(</m:t>
                    </m:r>
                    <m:sSub>
                      <m:sSubPr>
                        <m:ctrlPr>
                          <a:rPr lang="en-US" altLang="zh-CN" i="1">
                            <a:latin typeface="Cambria Math" panose="02040503050406030204" pitchFamily="18" charset="0"/>
                            <a:cs typeface="Cambria Math" panose="02040503050406030204" pitchFamily="18" charset="0"/>
                          </a:rPr>
                        </m:ctrlPr>
                      </m:sSubPr>
                      <m:e>
                        <m:r>
                          <a:rPr lang="en-US" altLang="zh-CN" i="1">
                            <a:latin typeface="Cambria Math" panose="02040503050406030204" pitchFamily="18" charset="0"/>
                            <a:ea typeface="MS Mincho" charset="0"/>
                            <a:cs typeface="Cambria Math" panose="02040503050406030204" pitchFamily="18" charset="0"/>
                          </a:rPr>
                          <m:t>𝜇</m:t>
                        </m:r>
                      </m:e>
                      <m:sub>
                        <m:sSub>
                          <m:sSubPr>
                            <m:ctrlPr>
                              <a:rPr lang="en-US" altLang="zh-CN" i="1">
                                <a:latin typeface="Cambria Math" panose="02040503050406030204" pitchFamily="18" charset="0"/>
                                <a:cs typeface="Cambria Math" panose="02040503050406030204" pitchFamily="18" charset="0"/>
                              </a:rPr>
                            </m:ctrlPr>
                          </m:sSubPr>
                          <m:e>
                            <m:r>
                              <a:rPr lang="en-US" altLang="zh-CN" i="1">
                                <a:latin typeface="Cambria Math" panose="02040503050406030204" pitchFamily="18" charset="0"/>
                                <a:cs typeface="Cambria Math" panose="02040503050406030204" pitchFamily="18" charset="0"/>
                              </a:rPr>
                              <m:t>𝑒</m:t>
                            </m:r>
                          </m:e>
                          <m:sub>
                            <m:r>
                              <a:rPr lang="en-US" altLang="zh-CN" i="1">
                                <a:latin typeface="Cambria Math" panose="02040503050406030204" pitchFamily="18" charset="0"/>
                                <a:cs typeface="Cambria Math" panose="02040503050406030204" pitchFamily="18" charset="0"/>
                              </a:rPr>
                              <m:t>𝑡</m:t>
                            </m:r>
                          </m:sub>
                        </m:sSub>
                      </m:sub>
                    </m:sSub>
                    <m:r>
                      <a:rPr lang="en-US" altLang="zh-CN" i="1">
                        <a:latin typeface="Cambria Math" panose="02040503050406030204" pitchFamily="18" charset="0"/>
                        <a:ea typeface="MS Mincho" charset="0"/>
                        <a:cs typeface="Cambria Math" panose="02040503050406030204" pitchFamily="18" charset="0"/>
                      </a:rPr>
                      <m:t>,</m:t>
                    </m:r>
                    <m:sSub>
                      <m:sSubPr>
                        <m:ctrlPr>
                          <a:rPr lang="en-US" altLang="zh-CN" i="1">
                            <a:latin typeface="Cambria Math" panose="02040503050406030204" pitchFamily="18" charset="0"/>
                            <a:cs typeface="Cambria Math" panose="02040503050406030204" pitchFamily="18" charset="0"/>
                          </a:rPr>
                        </m:ctrlPr>
                      </m:sSubPr>
                      <m:e>
                        <m:r>
                          <a:rPr lang="en-US" altLang="zh-CN" i="1">
                            <a:latin typeface="Cambria Math" panose="02040503050406030204" pitchFamily="18" charset="0"/>
                            <a:ea typeface="MS Mincho" charset="0"/>
                            <a:cs typeface="Cambria Math" panose="02040503050406030204" pitchFamily="18" charset="0"/>
                          </a:rPr>
                          <m:t>𝜎</m:t>
                        </m:r>
                      </m:e>
                      <m:sub>
                        <m:sSub>
                          <m:sSubPr>
                            <m:ctrlPr>
                              <a:rPr lang="en-US" altLang="zh-CN" i="1">
                                <a:latin typeface="Cambria Math" panose="02040503050406030204" pitchFamily="18" charset="0"/>
                                <a:cs typeface="Cambria Math" panose="02040503050406030204" pitchFamily="18" charset="0"/>
                              </a:rPr>
                            </m:ctrlPr>
                          </m:sSubPr>
                          <m:e>
                            <m:r>
                              <a:rPr lang="en-US" altLang="zh-CN" i="1">
                                <a:latin typeface="Cambria Math" panose="02040503050406030204" pitchFamily="18" charset="0"/>
                                <a:cs typeface="Cambria Math" panose="02040503050406030204" pitchFamily="18" charset="0"/>
                              </a:rPr>
                              <m:t>𝑒</m:t>
                            </m:r>
                          </m:e>
                          <m:sub>
                            <m:r>
                              <a:rPr lang="en-US" altLang="zh-CN" i="1">
                                <a:latin typeface="Cambria Math" panose="02040503050406030204" pitchFamily="18" charset="0"/>
                                <a:cs typeface="Cambria Math" panose="02040503050406030204" pitchFamily="18" charset="0"/>
                              </a:rPr>
                              <m:t>𝑡</m:t>
                            </m:r>
                          </m:sub>
                        </m:sSub>
                      </m:sub>
                    </m:sSub>
                    <m:r>
                      <a:rPr lang="en-US" altLang="zh-CN" i="1">
                        <a:latin typeface="Cambria Math" panose="02040503050406030204" pitchFamily="18" charset="0"/>
                        <a:ea typeface="MS Mincho" charset="0"/>
                        <a:cs typeface="Cambria Math" panose="02040503050406030204" pitchFamily="18" charset="0"/>
                      </a:rPr>
                      <m:t>)</m:t>
                    </m:r>
                  </m:oMath>
                </a14:m>
                <a:r>
                  <a:rPr lang="en-US" altLang="zh-CN">
                    <a:latin typeface="Times New Roman" panose="02020603050405020304" pitchFamily="18" charset="0"/>
                    <a:cs typeface="Times New Roman" panose="02020603050405020304" pitchFamily="18" charset="0"/>
                  </a:rPr>
                  <a:t>, where mean </a:t>
                </a:r>
                <a14:m>
                  <m:oMath xmlns:m="http://schemas.openxmlformats.org/officeDocument/2006/math">
                    <m:sSub>
                      <m:sSubPr>
                        <m:ctrlPr>
                          <a:rPr lang="en-US" altLang="zh-CN" i="1">
                            <a:latin typeface="Cambria Math" panose="02040503050406030204" pitchFamily="18" charset="0"/>
                            <a:cs typeface="Cambria Math" panose="02040503050406030204" pitchFamily="18" charset="0"/>
                          </a:rPr>
                        </m:ctrlPr>
                      </m:sSubPr>
                      <m:e>
                        <m:r>
                          <a:rPr lang="en-US" altLang="zh-CN" i="1">
                            <a:latin typeface="Cambria Math" panose="02040503050406030204" pitchFamily="18" charset="0"/>
                            <a:ea typeface="MS Mincho" charset="0"/>
                            <a:cs typeface="Cambria Math" panose="02040503050406030204" pitchFamily="18" charset="0"/>
                          </a:rPr>
                          <m:t>𝜇</m:t>
                        </m:r>
                      </m:e>
                      <m:sub>
                        <m:sSub>
                          <m:sSubPr>
                            <m:ctrlPr>
                              <a:rPr lang="en-US" altLang="zh-CN" i="1">
                                <a:latin typeface="Cambria Math" panose="02040503050406030204" pitchFamily="18" charset="0"/>
                                <a:cs typeface="Cambria Math" panose="02040503050406030204" pitchFamily="18" charset="0"/>
                              </a:rPr>
                            </m:ctrlPr>
                          </m:sSubPr>
                          <m:e>
                            <m:r>
                              <a:rPr lang="en-US" altLang="zh-CN" i="1">
                                <a:latin typeface="Cambria Math" panose="02040503050406030204" pitchFamily="18" charset="0"/>
                                <a:cs typeface="Cambria Math" panose="02040503050406030204" pitchFamily="18" charset="0"/>
                              </a:rPr>
                              <m:t>𝑒</m:t>
                            </m:r>
                          </m:e>
                          <m:sub>
                            <m:r>
                              <a:rPr lang="en-US" altLang="zh-CN" i="1">
                                <a:latin typeface="Cambria Math" panose="02040503050406030204" pitchFamily="18" charset="0"/>
                                <a:cs typeface="Cambria Math" panose="02040503050406030204" pitchFamily="18" charset="0"/>
                              </a:rPr>
                              <m:t>𝑡</m:t>
                            </m:r>
                          </m:sub>
                        </m:sSub>
                      </m:sub>
                    </m:sSub>
                  </m:oMath>
                </a14:m>
                <a:r>
                  <a:rPr lang="en-US" altLang="zh-CN">
                    <a:latin typeface="Times New Roman" panose="02020603050405020304" pitchFamily="18" charset="0"/>
                    <a:cs typeface="Times New Roman" panose="02020603050405020304" pitchFamily="18" charset="0"/>
                  </a:rPr>
                  <a:t> and variance </a:t>
                </a:r>
                <a14:m>
                  <m:oMath xmlns:m="http://schemas.openxmlformats.org/officeDocument/2006/math">
                    <m:sSub>
                      <m:sSubPr>
                        <m:ctrlPr>
                          <a:rPr lang="en-US" altLang="zh-CN" i="1">
                            <a:latin typeface="Cambria Math" panose="02040503050406030204" pitchFamily="18" charset="0"/>
                            <a:cs typeface="Cambria Math" panose="02040503050406030204" pitchFamily="18" charset="0"/>
                          </a:rPr>
                        </m:ctrlPr>
                      </m:sSubPr>
                      <m:e>
                        <m:r>
                          <a:rPr lang="en-US" altLang="zh-CN" i="1">
                            <a:latin typeface="Cambria Math" panose="02040503050406030204" pitchFamily="18" charset="0"/>
                            <a:ea typeface="MS Mincho" charset="0"/>
                            <a:cs typeface="Cambria Math" panose="02040503050406030204" pitchFamily="18" charset="0"/>
                          </a:rPr>
                          <m:t>𝜎</m:t>
                        </m:r>
                      </m:e>
                      <m:sub>
                        <m:sSub>
                          <m:sSubPr>
                            <m:ctrlPr>
                              <a:rPr lang="en-US" altLang="zh-CN" i="1">
                                <a:latin typeface="Cambria Math" panose="02040503050406030204" pitchFamily="18" charset="0"/>
                                <a:cs typeface="Cambria Math" panose="02040503050406030204" pitchFamily="18" charset="0"/>
                              </a:rPr>
                            </m:ctrlPr>
                          </m:sSubPr>
                          <m:e>
                            <m:r>
                              <a:rPr lang="en-US" altLang="zh-CN" i="1">
                                <a:latin typeface="Cambria Math" panose="02040503050406030204" pitchFamily="18" charset="0"/>
                                <a:cs typeface="Cambria Math" panose="02040503050406030204" pitchFamily="18" charset="0"/>
                              </a:rPr>
                              <m:t>𝑒</m:t>
                            </m:r>
                          </m:e>
                          <m:sub>
                            <m:r>
                              <a:rPr lang="en-US" altLang="zh-CN" i="1">
                                <a:latin typeface="Cambria Math" panose="02040503050406030204" pitchFamily="18" charset="0"/>
                                <a:cs typeface="Cambria Math" panose="02040503050406030204" pitchFamily="18" charset="0"/>
                              </a:rPr>
                              <m:t>𝑡</m:t>
                            </m:r>
                          </m:sub>
                        </m:sSub>
                      </m:sub>
                    </m:sSub>
                  </m:oMath>
                </a14:m>
                <a:r>
                  <a:rPr lang="en-US" altLang="zh-CN">
                    <a:latin typeface="Times New Roman" panose="02020603050405020304" pitchFamily="18" charset="0"/>
                    <a:cs typeface="Times New Roman" panose="02020603050405020304" pitchFamily="18" charset="0"/>
                  </a:rPr>
                  <a:t> represents the expectation and the uncertainty of the future, respectively. Formally, at time </a:t>
                </a:r>
                <a:r>
                  <a:rPr lang="en-US" altLang="zh-CN" i="1">
                    <a:latin typeface="Times New Roman" panose="02020603050405020304" pitchFamily="18" charset="0"/>
                    <a:cs typeface="Times New Roman" panose="02020603050405020304" pitchFamily="18" charset="0"/>
                  </a:rPr>
                  <a:t>t</a:t>
                </a:r>
                <a:r>
                  <a:rPr lang="en-US" altLang="zh-CN">
                    <a:latin typeface="Times New Roman" panose="02020603050405020304" pitchFamily="18" charset="0"/>
                    <a:cs typeface="Times New Roman" panose="02020603050405020304" pitchFamily="18" charset="0"/>
                  </a:rPr>
                  <a:t>, its future expectation cognition is learned by</a:t>
                </a:r>
                <a:endParaRPr lang="zh-CN" altLang="en-US">
                  <a:latin typeface="Times New Roman" panose="02020603050405020304" pitchFamily="18" charset="0"/>
                  <a:cs typeface="Times New Roman" panose="02020603050405020304" pitchFamily="18" charset="0"/>
                </a:endParaRPr>
              </a:p>
            </p:txBody>
          </p:sp>
        </mc:Choice>
        <mc:Fallback>
          <p:sp>
            <p:nvSpPr>
              <p:cNvPr id="15" name="文本框 14"/>
              <p:cNvSpPr txBox="1">
                <a:spLocks noRot="1" noChangeAspect="1" noMove="1" noResize="1" noEditPoints="1" noAdjustHandles="1" noChangeArrowheads="1" noChangeShapeType="1" noTextEdit="1"/>
              </p:cNvSpPr>
              <p:nvPr/>
            </p:nvSpPr>
            <p:spPr>
              <a:xfrm>
                <a:off x="465455" y="2967990"/>
                <a:ext cx="10388600" cy="958850"/>
              </a:xfrm>
              <a:prstGeom prst="rect">
                <a:avLst/>
              </a:prstGeom>
              <a:blipFill rotWithShape="1">
                <a:blip r:embed="rId3"/>
                <a:stretch>
                  <a:fillRect/>
                </a:stretch>
              </a:blipFill>
            </p:spPr>
            <p:txBody>
              <a:bodyPr/>
              <a:lstStyle/>
              <a:p>
                <a:r>
                  <a:rPr lang="zh-CN" altLang="en-US">
                    <a:noFill/>
                  </a:rPr>
                  <a:t> </a:t>
                </a:r>
              </a:p>
            </p:txBody>
          </p:sp>
        </mc:Fallback>
      </mc:AlternateContent>
      <p:pic>
        <p:nvPicPr>
          <p:cNvPr id="17" name="图片 16"/>
          <p:cNvPicPr>
            <a:picLocks noChangeAspect="1"/>
          </p:cNvPicPr>
          <p:nvPr/>
        </p:nvPicPr>
        <p:blipFill>
          <a:blip r:embed="rId4"/>
          <a:stretch>
            <a:fillRect/>
          </a:stretch>
        </p:blipFill>
        <p:spPr>
          <a:xfrm>
            <a:off x="3503930" y="4027170"/>
            <a:ext cx="5292090" cy="950595"/>
          </a:xfrm>
          <a:prstGeom prst="rect">
            <a:avLst/>
          </a:prstGeom>
        </p:spPr>
      </p:pic>
      <p:sp>
        <p:nvSpPr>
          <p:cNvPr id="18" name="文本框 17"/>
          <p:cNvSpPr txBox="1"/>
          <p:nvPr/>
        </p:nvSpPr>
        <p:spPr>
          <a:xfrm>
            <a:off x="10271760" y="1737995"/>
            <a:ext cx="443865" cy="368300"/>
          </a:xfrm>
          <a:prstGeom prst="rect">
            <a:avLst/>
          </a:prstGeom>
          <a:noFill/>
        </p:spPr>
        <p:txBody>
          <a:bodyPr wrap="square" rtlCol="0">
            <a:spAutoFit/>
          </a:bodyPr>
          <a:p>
            <a:pPr algn="ctr"/>
            <a:r>
              <a:rPr lang="en-US" altLang="zh-CN">
                <a:latin typeface="Times New Roman" panose="02020603050405020304" pitchFamily="18" charset="0"/>
                <a:cs typeface="Times New Roman" panose="02020603050405020304" pitchFamily="18" charset="0"/>
              </a:rPr>
              <a:t>(1)</a:t>
            </a:r>
            <a:endParaRPr lang="en-US" altLang="zh-CN">
              <a:latin typeface="Times New Roman" panose="02020603050405020304" pitchFamily="18" charset="0"/>
              <a:cs typeface="Times New Roman" panose="02020603050405020304" pitchFamily="18" charset="0"/>
            </a:endParaRPr>
          </a:p>
        </p:txBody>
      </p:sp>
      <p:sp>
        <p:nvSpPr>
          <p:cNvPr id="20" name="文本框 19"/>
          <p:cNvSpPr txBox="1"/>
          <p:nvPr/>
        </p:nvSpPr>
        <p:spPr>
          <a:xfrm>
            <a:off x="10272395" y="2541270"/>
            <a:ext cx="443865" cy="368300"/>
          </a:xfrm>
          <a:prstGeom prst="rect">
            <a:avLst/>
          </a:prstGeom>
          <a:noFill/>
        </p:spPr>
        <p:txBody>
          <a:bodyPr wrap="square" rtlCol="0">
            <a:spAutoFit/>
          </a:bodyPr>
          <a:p>
            <a:pPr algn="ctr"/>
            <a:r>
              <a:rPr lang="en-US" altLang="zh-CN">
                <a:latin typeface="Times New Roman" panose="02020603050405020304" pitchFamily="18" charset="0"/>
                <a:cs typeface="Times New Roman" panose="02020603050405020304" pitchFamily="18" charset="0"/>
              </a:rPr>
              <a:t>(2)</a:t>
            </a:r>
            <a:endParaRPr lang="en-US" altLang="zh-CN">
              <a:latin typeface="Times New Roman" panose="02020603050405020304" pitchFamily="18" charset="0"/>
              <a:cs typeface="Times New Roman" panose="02020603050405020304" pitchFamily="18" charset="0"/>
            </a:endParaRPr>
          </a:p>
        </p:txBody>
      </p:sp>
      <p:sp>
        <p:nvSpPr>
          <p:cNvPr id="21" name="文本框 20"/>
          <p:cNvSpPr txBox="1"/>
          <p:nvPr/>
        </p:nvSpPr>
        <p:spPr>
          <a:xfrm>
            <a:off x="10272395" y="4436745"/>
            <a:ext cx="443865" cy="368300"/>
          </a:xfrm>
          <a:prstGeom prst="rect">
            <a:avLst/>
          </a:prstGeom>
          <a:noFill/>
        </p:spPr>
        <p:txBody>
          <a:bodyPr wrap="square" rtlCol="0">
            <a:spAutoFit/>
          </a:bodyPr>
          <a:p>
            <a:pPr algn="ctr"/>
            <a:r>
              <a:rPr lang="en-US" altLang="zh-CN">
                <a:latin typeface="Times New Roman" panose="02020603050405020304" pitchFamily="18" charset="0"/>
                <a:cs typeface="Times New Roman" panose="02020603050405020304" pitchFamily="18" charset="0"/>
              </a:rPr>
              <a:t>(3)</a:t>
            </a:r>
            <a:endParaRPr lang="en-US" altLang="zh-CN">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22" name="文本框 21"/>
              <p:cNvSpPr txBox="1"/>
              <p:nvPr/>
            </p:nvSpPr>
            <p:spPr>
              <a:xfrm>
                <a:off x="480060" y="5371465"/>
                <a:ext cx="11006455" cy="922020"/>
              </a:xfrm>
              <a:prstGeom prst="rect">
                <a:avLst/>
              </a:prstGeom>
              <a:noFill/>
            </p:spPr>
            <p:txBody>
              <a:bodyPr wrap="square" rtlCol="0" anchor="t">
                <a:spAutoFit/>
              </a:bodyPr>
              <a:p>
                <a:r>
                  <a:rPr lang="en-US" altLang="zh-CN">
                    <a:latin typeface="Times New Roman" panose="02020603050405020304" pitchFamily="18" charset="0"/>
                    <a:cs typeface="Times New Roman" panose="02020603050405020304" pitchFamily="18" charset="0"/>
                  </a:rPr>
                  <a:t>where </a:t>
                </a:r>
                <a14:m>
                  <m:oMath xmlns:m="http://schemas.openxmlformats.org/officeDocument/2006/math">
                    <m:sSub>
                      <m:sSubPr>
                        <m:ctrlPr>
                          <a:rPr lang="en-US" altLang="zh-CN" i="1">
                            <a:latin typeface="Cambria Math" panose="02040503050406030204" pitchFamily="18" charset="0"/>
                            <a:cs typeface="Cambria Math" panose="02040503050406030204" pitchFamily="18" charset="0"/>
                          </a:rPr>
                        </m:ctrlPr>
                      </m:sSubPr>
                      <m:e>
                        <m:r>
                          <a:rPr lang="en-US" altLang="zh-CN" i="1">
                            <a:latin typeface="Cambria Math" panose="02040503050406030204" pitchFamily="18" charset="0"/>
                            <a:cs typeface="Cambria Math" panose="02040503050406030204" pitchFamily="18" charset="0"/>
                          </a:rPr>
                          <m:t>𝑥</m:t>
                        </m:r>
                      </m:e>
                      <m:sub>
                        <m:r>
                          <a:rPr lang="en-US" altLang="zh-CN" i="1">
                            <a:latin typeface="Cambria Math" panose="02040503050406030204" pitchFamily="18" charset="0"/>
                            <a:cs typeface="Cambria Math" panose="02040503050406030204" pitchFamily="18" charset="0"/>
                          </a:rPr>
                          <m:t>𝑡</m:t>
                        </m:r>
                      </m:sub>
                    </m:sSub>
                  </m:oMath>
                </a14:m>
                <a:r>
                  <a:rPr lang="en-US" altLang="zh-CN">
                    <a:latin typeface="Times New Roman" panose="02020603050405020304" pitchFamily="18" charset="0"/>
                    <a:cs typeface="Times New Roman" panose="02020603050405020304" pitchFamily="18" charset="0"/>
                  </a:rPr>
                  <a:t> is the input of FECM and </a:t>
                </a:r>
                <a14:m>
                  <m:oMath xmlns:m="http://schemas.openxmlformats.org/officeDocument/2006/math">
                    <m:sSub>
                      <m:sSubPr>
                        <m:ctrlPr>
                          <a:rPr lang="en-US" altLang="zh-CN" i="1">
                            <a:latin typeface="Cambria Math" panose="02040503050406030204" pitchFamily="18" charset="0"/>
                            <a:cs typeface="Cambria Math" panose="02040503050406030204" pitchFamily="18" charset="0"/>
                          </a:rPr>
                        </m:ctrlPr>
                      </m:sSubPr>
                      <m:e>
                        <m:r>
                          <a:rPr lang="en-US" altLang="zh-CN" i="1">
                            <a:latin typeface="Cambria Math" panose="02040503050406030204" pitchFamily="18" charset="0"/>
                            <a:cs typeface="Cambria Math" panose="02040503050406030204" pitchFamily="18" charset="0"/>
                          </a:rPr>
                          <m:t>𝑓</m:t>
                        </m:r>
                      </m:e>
                      <m:sub>
                        <m:r>
                          <a:rPr lang="en-US" altLang="zh-CN" i="1">
                            <a:latin typeface="Cambria Math" panose="02040503050406030204" pitchFamily="18" charset="0"/>
                            <a:cs typeface="Cambria Math" panose="02040503050406030204" pitchFamily="18" charset="0"/>
                          </a:rPr>
                          <m:t>𝑒</m:t>
                        </m:r>
                      </m:sub>
                    </m:sSub>
                  </m:oMath>
                </a14:m>
                <a:r>
                  <a:rPr lang="en-US" altLang="zh-CN">
                    <a:latin typeface="Times New Roman" panose="02020603050405020304" pitchFamily="18" charset="0"/>
                    <a:cs typeface="Times New Roman" panose="02020603050405020304" pitchFamily="18" charset="0"/>
                  </a:rPr>
                  <a:t> denotes a trainable neural network parameterized by </a:t>
                </a:r>
                <a14:m>
                  <m:oMath xmlns:m="http://schemas.openxmlformats.org/officeDocument/2006/math">
                    <m:sSub>
                      <m:sSubPr>
                        <m:ctrlPr>
                          <a:rPr lang="en-US" altLang="zh-CN" i="1">
                            <a:latin typeface="Cambria Math" panose="02040503050406030204" pitchFamily="18" charset="0"/>
                            <a:cs typeface="Cambria Math" panose="02040503050406030204" pitchFamily="18" charset="0"/>
                          </a:rPr>
                        </m:ctrlPr>
                      </m:sSubPr>
                      <m:e>
                        <m:r>
                          <a:rPr lang="en-US" altLang="zh-CN" i="1">
                            <a:latin typeface="Cambria Math" panose="02040503050406030204" pitchFamily="18" charset="0"/>
                            <a:ea typeface="MS Mincho" charset="0"/>
                            <a:cs typeface="Cambria Math" panose="02040503050406030204" pitchFamily="18" charset="0"/>
                          </a:rPr>
                          <m:t>𝜃</m:t>
                        </m:r>
                      </m:e>
                      <m:sub>
                        <m:r>
                          <a:rPr lang="en-US" altLang="zh-CN" i="1">
                            <a:latin typeface="Cambria Math" panose="02040503050406030204" pitchFamily="18" charset="0"/>
                            <a:cs typeface="Cambria Math" panose="02040503050406030204" pitchFamily="18" charset="0"/>
                          </a:rPr>
                          <m:t>𝑒</m:t>
                        </m:r>
                      </m:sub>
                    </m:sSub>
                  </m:oMath>
                </a14:m>
                <a:r>
                  <a:rPr lang="en-US" altLang="zh-CN">
                    <a:latin typeface="Times New Roman" panose="02020603050405020304" pitchFamily="18" charset="0"/>
                    <a:cs typeface="Times New Roman" panose="02020603050405020304" pitchFamily="18" charset="0"/>
                  </a:rPr>
                  <a:t> (future expectation cognition encoder). The sampled future expectation cognition is then fed into the future expectation cognition decoder to further generate the inputs for </a:t>
                </a:r>
                <a:r>
                  <a:rPr lang="en-US" altLang="zh-CN">
                    <a:latin typeface="Times New Roman" panose="02020603050405020304" pitchFamily="18" charset="0"/>
                    <a:cs typeface="Times New Roman" panose="02020603050405020304" pitchFamily="18" charset="0"/>
                    <a:sym typeface="+mn-ea"/>
                  </a:rPr>
                  <a:t>individual action value</a:t>
                </a:r>
                <a:r>
                  <a:rPr lang="en-US" altLang="zh-CN">
                    <a:latin typeface="Times New Roman" panose="02020603050405020304" pitchFamily="18" charset="0"/>
                    <a:cs typeface="Times New Roman" panose="02020603050405020304" pitchFamily="18" charset="0"/>
                  </a:rPr>
                  <a:t> or </a:t>
                </a:r>
                <a:r>
                  <a:rPr lang="en-US" altLang="zh-CN">
                    <a:latin typeface="Times New Roman" panose="02020603050405020304" pitchFamily="18" charset="0"/>
                    <a:cs typeface="Times New Roman" panose="02020603050405020304" pitchFamily="18" charset="0"/>
                    <a:sym typeface="+mn-ea"/>
                  </a:rPr>
                  <a:t>Joint action value</a:t>
                </a:r>
                <a:r>
                  <a:rPr lang="en-US" altLang="zh-CN">
                    <a:latin typeface="Times New Roman" panose="02020603050405020304" pitchFamily="18" charset="0"/>
                    <a:cs typeface="Times New Roman" panose="02020603050405020304" pitchFamily="18" charset="0"/>
                  </a:rPr>
                  <a:t>.</a:t>
                </a:r>
                <a:endParaRPr lang="zh-CN" altLang="en-US">
                  <a:latin typeface="Times New Roman" panose="02020603050405020304" pitchFamily="18" charset="0"/>
                  <a:cs typeface="Times New Roman" panose="02020603050405020304" pitchFamily="18" charset="0"/>
                </a:endParaRPr>
              </a:p>
            </p:txBody>
          </p:sp>
        </mc:Choice>
        <mc:Fallback>
          <p:sp>
            <p:nvSpPr>
              <p:cNvPr id="22" name="文本框 21"/>
              <p:cNvSpPr txBox="1">
                <a:spLocks noRot="1" noChangeAspect="1" noMove="1" noResize="1" noEditPoints="1" noAdjustHandles="1" noChangeArrowheads="1" noChangeShapeType="1" noTextEdit="1"/>
              </p:cNvSpPr>
              <p:nvPr/>
            </p:nvSpPr>
            <p:spPr>
              <a:xfrm>
                <a:off x="480060" y="5371465"/>
                <a:ext cx="11006455" cy="922020"/>
              </a:xfrm>
              <a:prstGeom prst="rect">
                <a:avLst/>
              </a:prstGeom>
              <a:blipFill rotWithShape="1">
                <a:blip r:embed="rId5"/>
                <a:stretch>
                  <a:fillRect/>
                </a:stretch>
              </a:blipFill>
            </p:spPr>
            <p:txBody>
              <a:bodyPr/>
              <a:lstStyle/>
              <a:p>
                <a:r>
                  <a:rPr lang="zh-CN" altLang="en-US">
                    <a:noFill/>
                  </a:rPr>
                  <a:t> </a:t>
                </a:r>
              </a:p>
            </p:txBody>
          </p:sp>
        </mc:Fallback>
      </mc:AlternateContent>
    </p:spTree>
  </p:cSld>
  <p:clrMapOvr>
    <a:masterClrMapping/>
  </p:clrMapOvr>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组合 21"/>
          <p:cNvGrpSpPr/>
          <p:nvPr/>
        </p:nvGrpSpPr>
        <p:grpSpPr>
          <a:xfrm>
            <a:off x="-1" y="6553200"/>
            <a:ext cx="12192001" cy="304800"/>
            <a:chOff x="0" y="6569404"/>
            <a:chExt cx="9144000" cy="288000"/>
          </a:xfrm>
        </p:grpSpPr>
        <p:sp>
          <p:nvSpPr>
            <p:cNvPr id="23" name="矩形 22"/>
            <p:cNvSpPr/>
            <p:nvPr/>
          </p:nvSpPr>
          <p:spPr>
            <a:xfrm>
              <a:off x="8856000" y="6583801"/>
              <a:ext cx="288000" cy="260400"/>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24" name="矩形 23"/>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cs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25"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latin typeface="Times New Roman" panose="02020603050405020304" pitchFamily="18" charset="0"/>
                <a:cs typeface="Times New Roman" panose="02020603050405020304" pitchFamily="18" charset="0"/>
              </a:rPr>
            </a:fld>
            <a:endParaRPr lang="zh-HK" altLang="en-US" sz="1600" dirty="0" smtClean="0">
              <a:solidFill>
                <a:schemeClr val="bg1"/>
              </a:solidFill>
              <a:latin typeface="Times New Roman" panose="02020603050405020304" pitchFamily="18" charset="0"/>
              <a:cs typeface="Times New Roman" panose="02020603050405020304" pitchFamily="18" charset="0"/>
            </a:endParaRPr>
          </a:p>
        </p:txBody>
      </p:sp>
      <p:sp>
        <p:nvSpPr>
          <p:cNvPr id="2" name="矩形 1"/>
          <p:cNvSpPr/>
          <p:nvPr/>
        </p:nvSpPr>
        <p:spPr>
          <a:xfrm>
            <a:off x="-1" y="1"/>
            <a:ext cx="12192001"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nvSpPr>
        <p:spPr>
          <a:xfrm>
            <a:off x="-8687" y="72603"/>
            <a:ext cx="4914152" cy="583565"/>
          </a:xfrm>
          <a:prstGeom prst="rect">
            <a:avLst/>
          </a:prstGeom>
          <a:noFill/>
        </p:spPr>
        <p:txBody>
          <a:bodyPr wrap="square" rtlCol="0">
            <a:spAutoFit/>
          </a:bodyPr>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Research Inspiration</a:t>
            </a:r>
            <a:endPar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endParaRPr>
          </a:p>
        </p:txBody>
      </p:sp>
      <p:sp>
        <p:nvSpPr>
          <p:cNvPr id="9" name="矩形 8"/>
          <p:cNvSpPr/>
          <p:nvPr/>
        </p:nvSpPr>
        <p:spPr>
          <a:xfrm>
            <a:off x="979170" y="1607185"/>
            <a:ext cx="10194925" cy="1681480"/>
          </a:xfrm>
          <a:prstGeom prst="rect">
            <a:avLst/>
          </a:prstGeom>
          <a:noFill/>
          <a:ln w="28575">
            <a:solidFill>
              <a:srgbClr val="0174AB"/>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sz="2400">
              <a:latin typeface="Times New Roman" panose="02020603050405020304" pitchFamily="18" charset="0"/>
              <a:cs typeface="Times New Roman" panose="02020603050405020304" pitchFamily="18" charset="0"/>
            </a:endParaRPr>
          </a:p>
        </p:txBody>
      </p:sp>
      <p:sp>
        <p:nvSpPr>
          <p:cNvPr id="17" name="文本框 16"/>
          <p:cNvSpPr txBox="1"/>
          <p:nvPr/>
        </p:nvSpPr>
        <p:spPr>
          <a:xfrm>
            <a:off x="1017905" y="1662430"/>
            <a:ext cx="10119995" cy="1568450"/>
          </a:xfrm>
          <a:prstGeom prst="rect">
            <a:avLst/>
          </a:prstGeom>
          <a:noFill/>
        </p:spPr>
        <p:txBody>
          <a:bodyPr wrap="square" rtlCol="0">
            <a:spAutoFit/>
          </a:bodyPr>
          <a:p>
            <a:r>
              <a:rPr lang="en-US" altLang="zh-CN" sz="2400">
                <a:latin typeface="Times New Roman" panose="02020603050405020304" pitchFamily="18" charset="0"/>
                <a:cs typeface="Times New Roman" panose="02020603050405020304" pitchFamily="18" charset="0"/>
              </a:rPr>
              <a:t>Decentralized networked multi-agent systems can be combined with cooperative exploration. Additionally, minimizing the KL divergence between the probabilities of the current policy and the optimal policy collecting the same trajectory can be used to approximate the optimal policy.</a:t>
            </a:r>
            <a:endParaRPr lang="en-US" altLang="zh-CN" sz="2400">
              <a:latin typeface="Times New Roman" panose="02020603050405020304" pitchFamily="18" charset="0"/>
              <a:cs typeface="Times New Roman" panose="02020603050405020304" pitchFamily="18" charset="0"/>
            </a:endParaRPr>
          </a:p>
        </p:txBody>
      </p:sp>
    </p:spTree>
    <p:custDataLst>
      <p:tags r:id="rId1"/>
    </p:custData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190750" y="2482442"/>
            <a:ext cx="7810500" cy="1476375"/>
          </a:xfrm>
          <a:prstGeom prst="rect">
            <a:avLst/>
          </a:prstGeom>
        </p:spPr>
        <p:txBody>
          <a:bodyPr wrap="none" anchor="ctr">
            <a:spAutoFit/>
          </a:bodyPr>
          <a:lstStyle/>
          <a:p>
            <a:pPr algn="ctr">
              <a:lnSpc>
                <a:spcPct val="150000"/>
              </a:lnSpc>
              <a:defRPr/>
            </a:pPr>
            <a:r>
              <a:rPr lang="en-US" altLang="zh-CN" sz="6000" b="1" dirty="0">
                <a:solidFill>
                  <a:srgbClr val="0174AB"/>
                </a:solidFill>
                <a:latin typeface="Times New Roman" panose="02020603050405020304" pitchFamily="18" charset="0"/>
                <a:ea typeface="微软雅黑" panose="020B0503020204020204" charset="-122"/>
                <a:cs typeface="Times New Roman" panose="02020603050405020304" pitchFamily="18" charset="0"/>
              </a:rPr>
              <a:t>Thank you for listening</a:t>
            </a:r>
            <a:endParaRPr lang="en-US" altLang="zh-CN" sz="6000" b="1" dirty="0">
              <a:solidFill>
                <a:srgbClr val="0174AB"/>
              </a:solidFill>
              <a:latin typeface="Times New Roman" panose="02020603050405020304" pitchFamily="18" charset="0"/>
              <a:ea typeface="微软雅黑" panose="020B0503020204020204" charset="-122"/>
              <a:cs typeface="Times New Roman" panose="02020603050405020304" pitchFamily="18" charset="0"/>
            </a:endParaRPr>
          </a:p>
        </p:txBody>
      </p:sp>
      <p:pic>
        <p:nvPicPr>
          <p:cNvPr id="4" name="图片 3"/>
          <p:cNvPicPr>
            <a:picLocks noChangeAspect="1"/>
          </p:cNvPicPr>
          <p:nvPr/>
        </p:nvPicPr>
        <p:blipFill>
          <a:blip r:embed="rId1" cstate="print">
            <a:clrChange>
              <a:clrFrom>
                <a:srgbClr val="FFFFFF"/>
              </a:clrFrom>
              <a:clrTo>
                <a:srgbClr val="FFFFFF">
                  <a:alpha val="0"/>
                </a:srgbClr>
              </a:clrTo>
            </a:clrChange>
            <a:extLst>
              <a:ext uri="{BEBA8EAE-BF5A-486C-A8C5-ECC9F3942E4B}">
                <a14:imgProps xmlns:a14="http://schemas.microsoft.com/office/drawing/2010/main">
                  <a14:imgLayer r:embed="rId2">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grpSp>
        <p:nvGrpSpPr>
          <p:cNvPr id="5" name="组合 4"/>
          <p:cNvGrpSpPr/>
          <p:nvPr/>
        </p:nvGrpSpPr>
        <p:grpSpPr>
          <a:xfrm>
            <a:off x="0" y="6589920"/>
            <a:ext cx="12192001" cy="304800"/>
            <a:chOff x="0" y="6569404"/>
            <a:chExt cx="9144000" cy="288000"/>
          </a:xfrm>
        </p:grpSpPr>
        <p:sp>
          <p:nvSpPr>
            <p:cNvPr id="6" name="矩形 5"/>
            <p:cNvSpPr/>
            <p:nvPr/>
          </p:nvSpPr>
          <p:spPr>
            <a:xfrm>
              <a:off x="8729999" y="6583135"/>
              <a:ext cx="414001" cy="261731"/>
            </a:xfrm>
            <a:prstGeom prst="rect">
              <a:avLst/>
            </a:prstGeom>
            <a:solidFill>
              <a:srgbClr val="0174AB"/>
            </a:solidFill>
          </p:spPr>
          <p:txBody>
            <a:bodyPr wrap="square" anchor="ctr">
              <a:spAutoFit/>
            </a:bodyPr>
            <a:lstStyle/>
            <a:p>
              <a:pPr algn="ctr"/>
              <a:r>
                <a:rPr lang="en-US" altLang="zh-CN" sz="1200" dirty="0">
                  <a:solidFill>
                    <a:schemeClr val="bg1"/>
                  </a:solidFill>
                  <a:latin typeface="Times New Roman" panose="02020603050405020304" pitchFamily="18" charset="0"/>
                  <a:cs typeface="Times New Roman" panose="02020603050405020304" pitchFamily="18" charset="0"/>
                </a:rPr>
                <a:t>108</a:t>
              </a: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7" name="矩形 6"/>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cs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Tree>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 y="6553200"/>
            <a:ext cx="12192001" cy="304800"/>
            <a:chOff x="0" y="6569404"/>
            <a:chExt cx="9144000" cy="288000"/>
          </a:xfrm>
        </p:grpSpPr>
        <p:sp>
          <p:nvSpPr>
            <p:cNvPr id="5" name="矩形 4"/>
            <p:cNvSpPr/>
            <p:nvPr/>
          </p:nvSpPr>
          <p:spPr>
            <a:xfrm>
              <a:off x="8856000" y="6583801"/>
              <a:ext cx="288000" cy="260400"/>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6" name="矩形 5"/>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cs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2"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latin typeface="Times New Roman" panose="02020603050405020304" pitchFamily="18" charset="0"/>
                <a:cs typeface="Times New Roman" panose="02020603050405020304" pitchFamily="18" charset="0"/>
              </a:rPr>
            </a:fld>
            <a:endParaRPr lang="zh-HK" altLang="en-US" sz="1600" dirty="0" smtClean="0">
              <a:solidFill>
                <a:schemeClr val="bg1"/>
              </a:solidFill>
              <a:latin typeface="Times New Roman" panose="02020603050405020304" pitchFamily="18" charset="0"/>
              <a:cs typeface="Times New Roman" panose="02020603050405020304" pitchFamily="18" charset="0"/>
            </a:endParaRPr>
          </a:p>
        </p:txBody>
      </p:sp>
      <p:sp>
        <p:nvSpPr>
          <p:cNvPr id="27" name="矩形 26"/>
          <p:cNvSpPr/>
          <p:nvPr/>
        </p:nvSpPr>
        <p:spPr>
          <a:xfrm>
            <a:off x="-1" y="1"/>
            <a:ext cx="12174172"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28" name="文本框 27"/>
          <p:cNvSpPr txBox="1"/>
          <p:nvPr/>
        </p:nvSpPr>
        <p:spPr>
          <a:xfrm>
            <a:off x="21488" y="55940"/>
            <a:ext cx="6539897"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Method Design</a:t>
            </a:r>
            <a:endPar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endParaRPr>
          </a:p>
        </p:txBody>
      </p:sp>
      <p:pic>
        <p:nvPicPr>
          <p:cNvPr id="2" name="图片 1"/>
          <p:cNvPicPr>
            <a:picLocks noChangeAspect="1"/>
          </p:cNvPicPr>
          <p:nvPr/>
        </p:nvPicPr>
        <p:blipFill>
          <a:blip r:embed="rId1"/>
          <a:stretch>
            <a:fillRect/>
          </a:stretch>
        </p:blipFill>
        <p:spPr>
          <a:xfrm>
            <a:off x="1056005" y="1196975"/>
            <a:ext cx="9691370" cy="4243705"/>
          </a:xfrm>
          <a:prstGeom prst="rect">
            <a:avLst/>
          </a:prstGeom>
        </p:spPr>
      </p:pic>
    </p:spTree>
  </p:cSld>
  <p:clrMapOvr>
    <a:masterClrMapping/>
  </p:clrMapOvr>
  <p:transition/>
</p:sld>
</file>

<file path=ppt/tags/tag1.xml><?xml version="1.0" encoding="utf-8"?>
<p:tagLst xmlns:p="http://schemas.openxmlformats.org/presentationml/2006/main">
  <p:tag name="KSO_WM_DIAGRAM_VIRTUALLY_FRAME" val="{&quot;height&quot;:282.15519685039374,&quot;left&quot;:5.05,&quot;top&quot;:193.01251968503936,&quot;width&quot;:947.75}"/>
</p:tagLst>
</file>

<file path=ppt/tags/tag10.xml><?xml version="1.0" encoding="utf-8"?>
<p:tagLst xmlns:p="http://schemas.openxmlformats.org/presentationml/2006/main">
  <p:tag name="KSO_WM_DIAGRAM_VIRTUALLY_FRAME" val="{&quot;height&quot;:282.15519685039374,&quot;left&quot;:5.05,&quot;top&quot;:193.01251968503936,&quot;width&quot;:947.75}"/>
</p:tagLst>
</file>

<file path=ppt/tags/tag100.xml><?xml version="1.0" encoding="utf-8"?>
<p:tagLst xmlns:p="http://schemas.openxmlformats.org/presentationml/2006/main">
  <p:tag name="KSO_WM_BEAUTIFY_FLAG" val=""/>
</p:tagLst>
</file>

<file path=ppt/tags/tag101.xml><?xml version="1.0" encoding="utf-8"?>
<p:tagLst xmlns:p="http://schemas.openxmlformats.org/presentationml/2006/main">
  <p:tag name="KSO_WM_BEAUTIFY_FLAG" val=""/>
</p:tagLst>
</file>

<file path=ppt/tags/tag102.xml><?xml version="1.0" encoding="utf-8"?>
<p:tagLst xmlns:p="http://schemas.openxmlformats.org/presentationml/2006/main">
  <p:tag name="KSO_WM_BEAUTIFY_FLAG" val=""/>
</p:tagLst>
</file>

<file path=ppt/tags/tag103.xml><?xml version="1.0" encoding="utf-8"?>
<p:tagLst xmlns:p="http://schemas.openxmlformats.org/presentationml/2006/main">
  <p:tag name="KSO_WM_BEAUTIFY_FLAG" val=""/>
</p:tagLst>
</file>

<file path=ppt/tags/tag104.xml><?xml version="1.0" encoding="utf-8"?>
<p:tagLst xmlns:p="http://schemas.openxmlformats.org/presentationml/2006/main">
  <p:tag name="KSO_WM_BEAUTIFY_FLAG" val=""/>
</p:tagLst>
</file>

<file path=ppt/tags/tag10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06.xml><?xml version="1.0" encoding="utf-8"?>
<p:tagLst xmlns:p="http://schemas.openxmlformats.org/presentationml/2006/main">
  <p:tag name="KSO_WM_DIAGRAM_VIRTUALLY_FRAME" val="{&quot;height&quot;:439.9089763779528,&quot;left&quot;:143.15,&quot;top&quot;:64.83944881889764,&quot;width&quot;:718.25}"/>
</p:tagLst>
</file>

<file path=ppt/tags/tag107.xml><?xml version="1.0" encoding="utf-8"?>
<p:tagLst xmlns:p="http://schemas.openxmlformats.org/presentationml/2006/main">
  <p:tag name="KSO_WM_DIAGRAM_VIRTUALLY_FRAME" val="{&quot;height&quot;:439.9089763779528,&quot;left&quot;:143.15,&quot;top&quot;:64.83944881889764,&quot;width&quot;:718.25}"/>
</p:tagLst>
</file>

<file path=ppt/tags/tag108.xml><?xml version="1.0" encoding="utf-8"?>
<p:tagLst xmlns:p="http://schemas.openxmlformats.org/presentationml/2006/main">
  <p:tag name="KSO_WM_DIAGRAM_VIRTUALLY_FRAME" val="{&quot;height&quot;:439.9089763779528,&quot;left&quot;:143.15,&quot;top&quot;:64.83944881889764,&quot;width&quot;:718.25}"/>
</p:tagLst>
</file>

<file path=ppt/tags/tag109.xml><?xml version="1.0" encoding="utf-8"?>
<p:tagLst xmlns:p="http://schemas.openxmlformats.org/presentationml/2006/main">
  <p:tag name="KSO_WM_DIAGRAM_VIRTUALLY_FRAME" val="{&quot;height&quot;:439.9089763779528,&quot;left&quot;:143.15,&quot;top&quot;:64.83944881889764,&quot;width&quot;:718.25}"/>
</p:tagLst>
</file>

<file path=ppt/tags/tag11.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10.xml><?xml version="1.0" encoding="utf-8"?>
<p:tagLst xmlns:p="http://schemas.openxmlformats.org/presentationml/2006/main">
  <p:tag name="KSO_WM_DIAGRAM_VIRTUALLY_FRAME" val="{&quot;height&quot;:439.9089763779528,&quot;left&quot;:143.15,&quot;top&quot;:64.83944881889764,&quot;width&quot;:718.25}"/>
</p:tagLst>
</file>

<file path=ppt/tags/tag111.xml><?xml version="1.0" encoding="utf-8"?>
<p:tagLst xmlns:p="http://schemas.openxmlformats.org/presentationml/2006/main">
  <p:tag name="KSO_WM_DIAGRAM_VIRTUALLY_FRAME" val="{&quot;height&quot;:439.9089763779528,&quot;left&quot;:143.15,&quot;top&quot;:64.83944881889764,&quot;width&quot;:718.25}"/>
</p:tagLst>
</file>

<file path=ppt/tags/tag112.xml><?xml version="1.0" encoding="utf-8"?>
<p:tagLst xmlns:p="http://schemas.openxmlformats.org/presentationml/2006/main">
  <p:tag name="KSO_WM_DIAGRAM_VIRTUALLY_FRAME" val="{&quot;height&quot;:439.9089763779528,&quot;left&quot;:143.15,&quot;top&quot;:64.83944881889764,&quot;width&quot;:718.25}"/>
</p:tagLst>
</file>

<file path=ppt/tags/tag11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1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1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1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1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1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1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2.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2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2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2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2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2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2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2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2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2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2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3.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13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3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3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3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3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3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3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3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3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3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4.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14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41.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142.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143.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144.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145.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146.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147.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148.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149.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15.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150.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151.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152.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153.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154.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155.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156.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157.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158.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159.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16.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160.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161.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162.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163.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164.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165.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166.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167.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168.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16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7.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17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7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7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7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7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7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7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7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7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7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8.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18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8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8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8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8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8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8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8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8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8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9.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19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9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9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9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9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9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9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9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9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99.xml><?xml version="1.0" encoding="utf-8"?>
<p:tagLst xmlns:p="http://schemas.openxmlformats.org/presentationml/2006/main">
  <p:tag name="KSO_WM_BEAUTIFY_FLAG" val=""/>
</p:tagLst>
</file>

<file path=ppt/tags/tag2.xml><?xml version="1.0" encoding="utf-8"?>
<p:tagLst xmlns:p="http://schemas.openxmlformats.org/presentationml/2006/main">
  <p:tag name="KSO_WM_DIAGRAM_VIRTUALLY_FRAME" val="{&quot;height&quot;:282.15519685039374,&quot;left&quot;:5.05,&quot;top&quot;:193.01251968503936,&quot;width&quot;:947.75}"/>
</p:tagLst>
</file>

<file path=ppt/tags/tag20.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200.xml><?xml version="1.0" encoding="utf-8"?>
<p:tagLst xmlns:p="http://schemas.openxmlformats.org/presentationml/2006/main">
  <p:tag name="KSO_WM_BEAUTIFY_FLAG" val=""/>
</p:tagLst>
</file>

<file path=ppt/tags/tag201.xml><?xml version="1.0" encoding="utf-8"?>
<p:tagLst xmlns:p="http://schemas.openxmlformats.org/presentationml/2006/main">
  <p:tag name="KSO_WM_BEAUTIFY_FLAG" val=""/>
</p:tagLst>
</file>

<file path=ppt/tags/tag202.xml><?xml version="1.0" encoding="utf-8"?>
<p:tagLst xmlns:p="http://schemas.openxmlformats.org/presentationml/2006/main">
  <p:tag name="KSO_WM_BEAUTIFY_FLAG" val=""/>
</p:tagLst>
</file>

<file path=ppt/tags/tag203.xml><?xml version="1.0" encoding="utf-8"?>
<p:tagLst xmlns:p="http://schemas.openxmlformats.org/presentationml/2006/main">
  <p:tag name="KSO_WM_BEAUTIFY_FLAG" val=""/>
</p:tagLst>
</file>

<file path=ppt/tags/tag204.xml><?xml version="1.0" encoding="utf-8"?>
<p:tagLst xmlns:p="http://schemas.openxmlformats.org/presentationml/2006/main">
  <p:tag name="KSO_WM_BEAUTIFY_FLAG" val=""/>
</p:tagLst>
</file>

<file path=ppt/tags/tag20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06.xml><?xml version="1.0" encoding="utf-8"?>
<p:tagLst xmlns:p="http://schemas.openxmlformats.org/presentationml/2006/main">
  <p:tag name="KSO_WM_DIAGRAM_VIRTUALLY_FRAME" val="{&quot;height&quot;:411.5714960629921,&quot;left&quot;:148.7992913385827,&quot;top&quot;:64.83944881889764,&quot;width&quot;:658.7636220472442}"/>
</p:tagLst>
</file>

<file path=ppt/tags/tag207.xml><?xml version="1.0" encoding="utf-8"?>
<p:tagLst xmlns:p="http://schemas.openxmlformats.org/presentationml/2006/main">
  <p:tag name="KSO_WM_DIAGRAM_VIRTUALLY_FRAME" val="{&quot;height&quot;:411.5714960629921,&quot;left&quot;:148.7992913385827,&quot;top&quot;:64.83944881889764,&quot;width&quot;:658.7636220472442}"/>
</p:tagLst>
</file>

<file path=ppt/tags/tag208.xml><?xml version="1.0" encoding="utf-8"?>
<p:tagLst xmlns:p="http://schemas.openxmlformats.org/presentationml/2006/main">
  <p:tag name="KSO_WM_DIAGRAM_VIRTUALLY_FRAME" val="{&quot;height&quot;:411.5714960629921,&quot;left&quot;:148.7992913385827,&quot;top&quot;:64.83944881889764,&quot;width&quot;:658.7636220472442}"/>
</p:tagLst>
</file>

<file path=ppt/tags/tag209.xml><?xml version="1.0" encoding="utf-8"?>
<p:tagLst xmlns:p="http://schemas.openxmlformats.org/presentationml/2006/main">
  <p:tag name="KSO_WM_DIAGRAM_VIRTUALLY_FRAME" val="{&quot;height&quot;:411.5714960629921,&quot;left&quot;:148.7992913385827,&quot;top&quot;:64.83944881889764,&quot;width&quot;:658.7636220472442}"/>
</p:tagLst>
</file>

<file path=ppt/tags/tag21.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210.xml><?xml version="1.0" encoding="utf-8"?>
<p:tagLst xmlns:p="http://schemas.openxmlformats.org/presentationml/2006/main">
  <p:tag name="KSO_WM_DIAGRAM_VIRTUALLY_FRAME" val="{&quot;height&quot;:411.5714960629921,&quot;left&quot;:148.7992913385827,&quot;top&quot;:64.83944881889764,&quot;width&quot;:658.7636220472442}"/>
</p:tagLst>
</file>

<file path=ppt/tags/tag211.xml><?xml version="1.0" encoding="utf-8"?>
<p:tagLst xmlns:p="http://schemas.openxmlformats.org/presentationml/2006/main">
  <p:tag name="KSO_WM_DIAGRAM_VIRTUALLY_FRAME" val="{&quot;height&quot;:411.5714960629921,&quot;left&quot;:148.7992913385827,&quot;top&quot;:64.83944881889764,&quot;width&quot;:658.7636220472442}"/>
</p:tagLst>
</file>

<file path=ppt/tags/tag21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1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1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1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1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1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1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1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2.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22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2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2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2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2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2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2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2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2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2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3.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23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3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3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3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3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3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3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3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3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3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4.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240.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241.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242.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243.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244.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245.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246.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247.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248.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249.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25.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250.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251.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252.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253.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254.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255.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256.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257.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258.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259.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26.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260.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261.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262.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263.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264.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265.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266.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267.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26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6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7.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27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7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7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7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7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7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7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7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7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7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8.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28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8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8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8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8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8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8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8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8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8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9.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29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9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9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9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9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9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9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9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98.xml><?xml version="1.0" encoding="utf-8"?>
<p:tagLst xmlns:p="http://schemas.openxmlformats.org/presentationml/2006/main">
  <p:tag name="KSO_WM_BEAUTIFY_FLAG" val=""/>
</p:tagLst>
</file>

<file path=ppt/tags/tag299.xml><?xml version="1.0" encoding="utf-8"?>
<p:tagLst xmlns:p="http://schemas.openxmlformats.org/presentationml/2006/main">
  <p:tag name="KSO_WM_BEAUTIFY_FLAG" val=""/>
</p:tagLst>
</file>

<file path=ppt/tags/tag3.xml><?xml version="1.0" encoding="utf-8"?>
<p:tagLst xmlns:p="http://schemas.openxmlformats.org/presentationml/2006/main">
  <p:tag name="KSO_WM_DIAGRAM_VIRTUALLY_FRAME" val="{&quot;height&quot;:282.15519685039374,&quot;left&quot;:5.05,&quot;top&quot;:193.01251968503936,&quot;width&quot;:947.75}"/>
</p:tagLst>
</file>

<file path=ppt/tags/tag30.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300.xml><?xml version="1.0" encoding="utf-8"?>
<p:tagLst xmlns:p="http://schemas.openxmlformats.org/presentationml/2006/main">
  <p:tag name="KSO_WM_BEAUTIFY_FLAG" val=""/>
</p:tagLst>
</file>

<file path=ppt/tags/tag301.xml><?xml version="1.0" encoding="utf-8"?>
<p:tagLst xmlns:p="http://schemas.openxmlformats.org/presentationml/2006/main">
  <p:tag name="KSO_WM_BEAUTIFY_FLAG" val=""/>
</p:tagLst>
</file>

<file path=ppt/tags/tag30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0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0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0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0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0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0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0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1.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31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1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1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1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1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1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1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1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1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1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2.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32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2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2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2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2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2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2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2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2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2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3.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33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31.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332.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333.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334.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335.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336.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337.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338.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339.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34.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340.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341.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342.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343.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344.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345.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346.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347.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348.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349.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35.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350.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351.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352.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353.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354.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355.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356.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357.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358.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35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6.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36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6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6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6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6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6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6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6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6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6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7.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37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7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7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7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7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7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7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7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7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7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8.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38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8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8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8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8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8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8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87.xml><?xml version="1.0" encoding="utf-8"?>
<p:tagLst xmlns:p="http://schemas.openxmlformats.org/presentationml/2006/main">
  <p:tag name="KSO_WM_DIAGRAM_VIRTUALLY_FRAME" val="{&quot;height&quot;:426.15,&quot;left&quot;:43.4,&quot;top&quot;:66.05,&quot;width&quot;:886.35}"/>
</p:tagLst>
</file>

<file path=ppt/tags/tag388.xml><?xml version="1.0" encoding="utf-8"?>
<p:tagLst xmlns:p="http://schemas.openxmlformats.org/presentationml/2006/main">
  <p:tag name="KSO_WM_DIAGRAM_VIRTUALLY_FRAME" val="{&quot;height&quot;:426.15,&quot;left&quot;:43.4,&quot;top&quot;:66.05,&quot;width&quot;:886.35}"/>
</p:tagLst>
</file>

<file path=ppt/tags/tag389.xml><?xml version="1.0" encoding="utf-8"?>
<p:tagLst xmlns:p="http://schemas.openxmlformats.org/presentationml/2006/main">
  <p:tag name="KSO_WM_DIAGRAM_VIRTUALLY_FRAME" val="{&quot;height&quot;:426.15,&quot;left&quot;:43.4,&quot;top&quot;:66.05,&quot;width&quot;:886.35}"/>
</p:tagLst>
</file>

<file path=ppt/tags/tag39.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390.xml><?xml version="1.0" encoding="utf-8"?>
<p:tagLst xmlns:p="http://schemas.openxmlformats.org/presentationml/2006/main">
  <p:tag name="KSO_WM_DIAGRAM_VIRTUALLY_FRAME" val="{&quot;height&quot;:426.15,&quot;left&quot;:43.4,&quot;top&quot;:66.05,&quot;width&quot;:886.35}"/>
</p:tagLst>
</file>

<file path=ppt/tags/tag391.xml><?xml version="1.0" encoding="utf-8"?>
<p:tagLst xmlns:p="http://schemas.openxmlformats.org/presentationml/2006/main">
  <p:tag name="KSO_WM_DIAGRAM_VIRTUALLY_FRAME" val="{&quot;height&quot;:426.15,&quot;left&quot;:43.4,&quot;top&quot;:66.05,&quot;width&quot;:886.35}"/>
</p:tagLst>
</file>

<file path=ppt/tags/tag392.xml><?xml version="1.0" encoding="utf-8"?>
<p:tagLst xmlns:p="http://schemas.openxmlformats.org/presentationml/2006/main">
  <p:tag name="KSO_WM_DIAGRAM_VIRTUALLY_FRAME" val="{&quot;height&quot;:426.15,&quot;left&quot;:43.4,&quot;top&quot;:66.05,&quot;width&quot;:886.35}"/>
</p:tagLst>
</file>

<file path=ppt/tags/tag393.xml><?xml version="1.0" encoding="utf-8"?>
<p:tagLst xmlns:p="http://schemas.openxmlformats.org/presentationml/2006/main">
  <p:tag name="KSO_WM_DIAGRAM_VIRTUALLY_FRAME" val="{&quot;height&quot;:426.15,&quot;left&quot;:43.4,&quot;top&quot;:66.05,&quot;width&quot;:886.35}"/>
</p:tagLst>
</file>

<file path=ppt/tags/tag394.xml><?xml version="1.0" encoding="utf-8"?>
<p:tagLst xmlns:p="http://schemas.openxmlformats.org/presentationml/2006/main">
  <p:tag name="KSO_WM_DIAGRAM_VIRTUALLY_FRAME" val="{&quot;height&quot;:426.15,&quot;left&quot;:43.4,&quot;top&quot;:66.05,&quot;width&quot;:886.35}"/>
</p:tagLst>
</file>

<file path=ppt/tags/tag39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9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97.xml><?xml version="1.0" encoding="utf-8"?>
<p:tagLst xmlns:p="http://schemas.openxmlformats.org/presentationml/2006/main">
  <p:tag name="KSO_WM_BEAUTIFY_FLAG" val=""/>
</p:tagLst>
</file>

<file path=ppt/tags/tag398.xml><?xml version="1.0" encoding="utf-8"?>
<p:tagLst xmlns:p="http://schemas.openxmlformats.org/presentationml/2006/main">
  <p:tag name="KSO_WM_BEAUTIFY_FLAG" val=""/>
</p:tagLst>
</file>

<file path=ppt/tags/tag399.xml><?xml version="1.0" encoding="utf-8"?>
<p:tagLst xmlns:p="http://schemas.openxmlformats.org/presentationml/2006/main">
  <p:tag name="KSO_WM_BEAUTIFY_FLAG" val=""/>
</p:tagLst>
</file>

<file path=ppt/tags/tag4.xml><?xml version="1.0" encoding="utf-8"?>
<p:tagLst xmlns:p="http://schemas.openxmlformats.org/presentationml/2006/main">
  <p:tag name="KSO_WM_DIAGRAM_VIRTUALLY_FRAME" val="{&quot;height&quot;:282.15519685039374,&quot;left&quot;:5.05,&quot;top&quot;:193.01251968503936,&quot;width&quot;:947.75}"/>
</p:tagLst>
</file>

<file path=ppt/tags/tag40.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400.xml><?xml version="1.0" encoding="utf-8"?>
<p:tagLst xmlns:p="http://schemas.openxmlformats.org/presentationml/2006/main">
  <p:tag name="KSO_WM_BEAUTIFY_FLAG" val=""/>
</p:tagLst>
</file>

<file path=ppt/tags/tag40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0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0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0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0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0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0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0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0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1.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41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1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1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1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1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1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1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1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1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1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2.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42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2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2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2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2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2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2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2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2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2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3.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430.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431.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432.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433.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434.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435.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436.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437.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438.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439.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44.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440.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441.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442.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443.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444.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445.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446.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447.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448.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449.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45.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450.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451.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452.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453.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454.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455.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456.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457.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458.xml><?xml version="1.0" encoding="utf-8"?>
<p:tagLst xmlns:p="http://schemas.openxmlformats.org/presentationml/2006/main">
  <p:tag name="KSO_WM_DIAGRAM_VIRTUALLY_FRAME" val="{&quot;height&quot;:426.15,&quot;left&quot;:43.4,&quot;top&quot;:66.05,&quot;width&quot;:886.35}"/>
</p:tagLst>
</file>

<file path=ppt/tags/tag459.xml><?xml version="1.0" encoding="utf-8"?>
<p:tagLst xmlns:p="http://schemas.openxmlformats.org/presentationml/2006/main">
  <p:tag name="KSO_WM_DIAGRAM_VIRTUALLY_FRAME" val="{&quot;height&quot;:426.15,&quot;left&quot;:43.4,&quot;top&quot;:66.05,&quot;width&quot;:886.35}"/>
</p:tagLst>
</file>

<file path=ppt/tags/tag46.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460.xml><?xml version="1.0" encoding="utf-8"?>
<p:tagLst xmlns:p="http://schemas.openxmlformats.org/presentationml/2006/main">
  <p:tag name="KSO_WM_DIAGRAM_VIRTUALLY_FRAME" val="{&quot;height&quot;:426.15,&quot;left&quot;:43.4,&quot;top&quot;:66.05,&quot;width&quot;:886.35}"/>
</p:tagLst>
</file>

<file path=ppt/tags/tag461.xml><?xml version="1.0" encoding="utf-8"?>
<p:tagLst xmlns:p="http://schemas.openxmlformats.org/presentationml/2006/main">
  <p:tag name="KSO_WM_DIAGRAM_VIRTUALLY_FRAME" val="{&quot;height&quot;:426.15,&quot;left&quot;:43.4,&quot;top&quot;:66.05,&quot;width&quot;:886.35}"/>
</p:tagLst>
</file>

<file path=ppt/tags/tag462.xml><?xml version="1.0" encoding="utf-8"?>
<p:tagLst xmlns:p="http://schemas.openxmlformats.org/presentationml/2006/main">
  <p:tag name="KSO_WM_DIAGRAM_VIRTUALLY_FRAME" val="{&quot;height&quot;:426.15,&quot;left&quot;:43.4,&quot;top&quot;:66.05,&quot;width&quot;:886.35}"/>
</p:tagLst>
</file>

<file path=ppt/tags/tag463.xml><?xml version="1.0" encoding="utf-8"?>
<p:tagLst xmlns:p="http://schemas.openxmlformats.org/presentationml/2006/main">
  <p:tag name="KSO_WM_DIAGRAM_VIRTUALLY_FRAME" val="{&quot;height&quot;:426.15,&quot;left&quot;:43.4,&quot;top&quot;:66.05,&quot;width&quot;:886.35}"/>
</p:tagLst>
</file>

<file path=ppt/tags/tag464.xml><?xml version="1.0" encoding="utf-8"?>
<p:tagLst xmlns:p="http://schemas.openxmlformats.org/presentationml/2006/main">
  <p:tag name="KSO_WM_DIAGRAM_VIRTUALLY_FRAME" val="{&quot;height&quot;:426.15,&quot;left&quot;:43.4,&quot;top&quot;:66.05,&quot;width&quot;:886.35}"/>
</p:tagLst>
</file>

<file path=ppt/tags/tag465.xml><?xml version="1.0" encoding="utf-8"?>
<p:tagLst xmlns:p="http://schemas.openxmlformats.org/presentationml/2006/main">
  <p:tag name="KSO_WM_DIAGRAM_VIRTUALLY_FRAME" val="{&quot;height&quot;:426.15,&quot;left&quot;:43.4,&quot;top&quot;:66.05,&quot;width&quot;:886.35}"/>
</p:tagLst>
</file>

<file path=ppt/tags/tag466.xml><?xml version="1.0" encoding="utf-8"?>
<p:tagLst xmlns:p="http://schemas.openxmlformats.org/presentationml/2006/main">
  <p:tag name="KSO_WM_DIAGRAM_VIRTUALLY_FRAME" val="{&quot;height&quot;:426.15,&quot;left&quot;:43.4,&quot;top&quot;:66.05,&quot;width&quot;:886.35}"/>
</p:tagLst>
</file>

<file path=ppt/tags/tag467.xml><?xml version="1.0" encoding="utf-8"?>
<p:tagLst xmlns:p="http://schemas.openxmlformats.org/presentationml/2006/main">
  <p:tag name="KSO_WM_DIAGRAM_VIRTUALLY_FRAME" val="{&quot;height&quot;:426.15,&quot;left&quot;:43.4,&quot;top&quot;:66.05,&quot;width&quot;:886.35}"/>
</p:tagLst>
</file>

<file path=ppt/tags/tag468.xml><?xml version="1.0" encoding="utf-8"?>
<p:tagLst xmlns:p="http://schemas.openxmlformats.org/presentationml/2006/main">
  <p:tag name="KSO_WM_DIAGRAM_VIRTUALLY_FRAME" val="{&quot;height&quot;:426.15,&quot;left&quot;:43.4,&quot;top&quot;:66.05,&quot;width&quot;:886.35}"/>
</p:tagLst>
</file>

<file path=ppt/tags/tag46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7.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47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7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7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7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7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7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7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7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7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7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8.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48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8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8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8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8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8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8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8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8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8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9.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49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9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9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9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9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9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9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97.xml><?xml version="1.0" encoding="utf-8"?>
<p:tagLst xmlns:p="http://schemas.openxmlformats.org/presentationml/2006/main">
  <p:tag name="KSO_WM_DIAGRAM_VIRTUALLY_FRAME" val="{&quot;height&quot;:426.15,&quot;left&quot;:43.4,&quot;top&quot;:66.05,&quot;width&quot;:886.35}"/>
</p:tagLst>
</file>

<file path=ppt/tags/tag498.xml><?xml version="1.0" encoding="utf-8"?>
<p:tagLst xmlns:p="http://schemas.openxmlformats.org/presentationml/2006/main">
  <p:tag name="KSO_WM_DIAGRAM_VIRTUALLY_FRAME" val="{&quot;height&quot;:426.15,&quot;left&quot;:43.4,&quot;top&quot;:66.05,&quot;width&quot;:886.35}"/>
</p:tagLst>
</file>

<file path=ppt/tags/tag499.xml><?xml version="1.0" encoding="utf-8"?>
<p:tagLst xmlns:p="http://schemas.openxmlformats.org/presentationml/2006/main">
  <p:tag name="KSO_WM_DIAGRAM_VIRTUALLY_FRAME" val="{&quot;height&quot;:426.15,&quot;left&quot;:43.4,&quot;top&quot;:66.05,&quot;width&quot;:886.35}"/>
</p:tagLst>
</file>

<file path=ppt/tags/tag5.xml><?xml version="1.0" encoding="utf-8"?>
<p:tagLst xmlns:p="http://schemas.openxmlformats.org/presentationml/2006/main">
  <p:tag name="KSO_WM_DIAGRAM_VIRTUALLY_FRAME" val="{&quot;height&quot;:282.15519685039374,&quot;left&quot;:5.05,&quot;top&quot;:193.01251968503936,&quot;width&quot;:947.75}"/>
</p:tagLst>
</file>

<file path=ppt/tags/tag50.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500.xml><?xml version="1.0" encoding="utf-8"?>
<p:tagLst xmlns:p="http://schemas.openxmlformats.org/presentationml/2006/main">
  <p:tag name="KSO_WM_DIAGRAM_VIRTUALLY_FRAME" val="{&quot;height&quot;:426.15,&quot;left&quot;:43.4,&quot;top&quot;:66.05,&quot;width&quot;:886.35}"/>
</p:tagLst>
</file>

<file path=ppt/tags/tag501.xml><?xml version="1.0" encoding="utf-8"?>
<p:tagLst xmlns:p="http://schemas.openxmlformats.org/presentationml/2006/main">
  <p:tag name="KSO_WM_DIAGRAM_VIRTUALLY_FRAME" val="{&quot;height&quot;:426.15,&quot;left&quot;:43.4,&quot;top&quot;:66.05,&quot;width&quot;:886.35}"/>
</p:tagLst>
</file>

<file path=ppt/tags/tag502.xml><?xml version="1.0" encoding="utf-8"?>
<p:tagLst xmlns:p="http://schemas.openxmlformats.org/presentationml/2006/main">
  <p:tag name="KSO_WM_DIAGRAM_VIRTUALLY_FRAME" val="{&quot;height&quot;:426.15,&quot;left&quot;:43.4,&quot;top&quot;:66.05,&quot;width&quot;:886.35}"/>
</p:tagLst>
</file>

<file path=ppt/tags/tag50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0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05.xml><?xml version="1.0" encoding="utf-8"?>
<p:tagLst xmlns:p="http://schemas.openxmlformats.org/presentationml/2006/main">
  <p:tag name="KSO_WM_BEAUTIFY_FLAG" val=""/>
</p:tagLst>
</file>

<file path=ppt/tags/tag506.xml><?xml version="1.0" encoding="utf-8"?>
<p:tagLst xmlns:p="http://schemas.openxmlformats.org/presentationml/2006/main">
  <p:tag name="KSO_WM_BEAUTIFY_FLAG" val=""/>
</p:tagLst>
</file>

<file path=ppt/tags/tag507.xml><?xml version="1.0" encoding="utf-8"?>
<p:tagLst xmlns:p="http://schemas.openxmlformats.org/presentationml/2006/main">
  <p:tag name="KSO_WM_BEAUTIFY_FLAG" val=""/>
</p:tagLst>
</file>

<file path=ppt/tags/tag508.xml><?xml version="1.0" encoding="utf-8"?>
<p:tagLst xmlns:p="http://schemas.openxmlformats.org/presentationml/2006/main">
  <p:tag name="KSO_WM_BEAUTIFY_FLAG" val=""/>
</p:tagLst>
</file>

<file path=ppt/tags/tag50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1.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510.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511.xml><?xml version="1.0" encoding="utf-8"?>
<p:tagLst xmlns:p="http://schemas.openxmlformats.org/presentationml/2006/main">
  <p:tag name="KSO_WPP_MARK_KEY" val="e35275c8-fa89-42ce-a201-5e038b2f618b"/>
  <p:tag name="COMMONDATA" val="eyJoZGlkIjoiZDBlMDgwNDdjMmVhNjUyMGUxOTg4ODYyM2Q5ZDM4ZWEifQ=="/>
  <p:tag name="commondata" val="eyJoZGlkIjoiODViMzZiNjM3MmNkN2VkNDJmMDk5YWI0YzNjNDQ2OWIifQ=="/>
</p:tagLst>
</file>

<file path=ppt/tags/tag52.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53.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54.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55.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56.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57.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58.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59.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6.xml><?xml version="1.0" encoding="utf-8"?>
<p:tagLst xmlns:p="http://schemas.openxmlformats.org/presentationml/2006/main">
  <p:tag name="KSO_WM_DIAGRAM_VIRTUALLY_FRAME" val="{&quot;height&quot;:282.15519685039374,&quot;left&quot;:5.05,&quot;top&quot;:193.01251968503936,&quot;width&quot;:947.75}"/>
</p:tagLst>
</file>

<file path=ppt/tags/tag60.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61.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62.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63.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64.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65.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66.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67.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68.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6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7.xml><?xml version="1.0" encoding="utf-8"?>
<p:tagLst xmlns:p="http://schemas.openxmlformats.org/presentationml/2006/main">
  <p:tag name="KSO_WM_DIAGRAM_VIRTUALLY_FRAME" val="{&quot;height&quot;:282.15519685039374,&quot;left&quot;:5.05,&quot;top&quot;:193.01251968503936,&quot;width&quot;:947.75}"/>
</p:tagLst>
</file>

<file path=ppt/tags/tag7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7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7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7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7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7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7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7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7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7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8.xml><?xml version="1.0" encoding="utf-8"?>
<p:tagLst xmlns:p="http://schemas.openxmlformats.org/presentationml/2006/main">
  <p:tag name="KSO_WM_DIAGRAM_VIRTUALLY_FRAME" val="{&quot;height&quot;:282.15519685039374,&quot;left&quot;:5.05,&quot;top&quot;:193.01251968503936,&quot;width&quot;:947.75}"/>
</p:tagLst>
</file>

<file path=ppt/tags/tag8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8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8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8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8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8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8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8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8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8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9.xml><?xml version="1.0" encoding="utf-8"?>
<p:tagLst xmlns:p="http://schemas.openxmlformats.org/presentationml/2006/main">
  <p:tag name="KSO_WM_DIAGRAM_VIRTUALLY_FRAME" val="{&quot;height&quot;:282.15519685039374,&quot;left&quot;:5.05,&quot;top&quot;:193.01251968503936,&quot;width&quot;:947.75}"/>
</p:tagLst>
</file>

<file path=ppt/tags/tag9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9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9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9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9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9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9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9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9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99.xml><?xml version="1.0" encoding="utf-8"?>
<p:tagLst xmlns:p="http://schemas.openxmlformats.org/presentationml/2006/main">
  <p:tag name="KSO_WM_BEAUTIFY_FLAG" val=""/>
</p:tagLst>
</file>

<file path=ppt/theme/theme1.xml><?xml version="1.0" encoding="utf-8"?>
<a:theme xmlns:a="http://schemas.openxmlformats.org/drawingml/2006/main" name="Office 2013 - 2022 主题">
  <a:themeElements>
    <a:clrScheme name="Office 2013 - 2022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2013 - 2022 主题">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13 - 2022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2013 - 2022 主题">
  <a:themeElements>
    <a:clrScheme name="Office 2013 - 2022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2013 - 2022 主题">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13 - 2022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27044</Words>
  <Application>WPS 演示</Application>
  <PresentationFormat>宽屏</PresentationFormat>
  <Paragraphs>1292</Paragraphs>
  <Slides>81</Slides>
  <Notes>102</Notes>
  <HiddenSlides>0</HiddenSlides>
  <MMClips>0</MMClips>
  <ScaleCrop>false</ScaleCrop>
  <HeadingPairs>
    <vt:vector size="6" baseType="variant">
      <vt:variant>
        <vt:lpstr>已用的字体</vt:lpstr>
      </vt:variant>
      <vt:variant>
        <vt:i4>16</vt:i4>
      </vt:variant>
      <vt:variant>
        <vt:lpstr>主题</vt:lpstr>
      </vt:variant>
      <vt:variant>
        <vt:i4>2</vt:i4>
      </vt:variant>
      <vt:variant>
        <vt:lpstr>幻灯片标题</vt:lpstr>
      </vt:variant>
      <vt:variant>
        <vt:i4>81</vt:i4>
      </vt:variant>
    </vt:vector>
  </HeadingPairs>
  <TitlesOfParts>
    <vt:vector size="99" baseType="lpstr">
      <vt:lpstr>Arial</vt:lpstr>
      <vt:lpstr>宋体</vt:lpstr>
      <vt:lpstr>Wingdings</vt:lpstr>
      <vt:lpstr>Times New Roman</vt:lpstr>
      <vt:lpstr>微软雅黑</vt:lpstr>
      <vt:lpstr>华文中宋</vt:lpstr>
      <vt:lpstr>PMingLiU-ExtB</vt:lpstr>
      <vt:lpstr>Calibri</vt:lpstr>
      <vt:lpstr>Cambria Math</vt:lpstr>
      <vt:lpstr>MS Mincho</vt:lpstr>
      <vt:lpstr>RomanS_IV50</vt:lpstr>
      <vt:lpstr>等线</vt:lpstr>
      <vt:lpstr>Arial Unicode MS</vt:lpstr>
      <vt:lpstr>等线 Light</vt:lpstr>
      <vt:lpstr>Calibri Light</vt:lpstr>
      <vt:lpstr>PMingLiU</vt:lpstr>
      <vt:lpstr>Office 2013 - 2022 主题</vt:lpstr>
      <vt:lpstr>1_Office 2013 - 2022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北京工业大学研究生开题报告</dc:title>
  <dc:creator>牛末寒</dc:creator>
  <cp:lastModifiedBy>坚果儿</cp:lastModifiedBy>
  <cp:revision>2375</cp:revision>
  <dcterms:created xsi:type="dcterms:W3CDTF">2019-05-02T06:45:00Z</dcterms:created>
  <dcterms:modified xsi:type="dcterms:W3CDTF">2025-03-27T02:04:36Z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2052-12.1.0.20305</vt:lpwstr>
  </property>
  <property fmtid="{D5CDD505-2E9C-101B-9397-08002B2CF9AE}" pid="3" name="ICV">
    <vt:lpwstr>D87C3B92FDC749DEB59DD32930CFB9ED_13</vt:lpwstr>
  </property>
</Properties>
</file>